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0" r:id="rId2"/>
    <p:sldId id="269" r:id="rId3"/>
    <p:sldId id="273" r:id="rId4"/>
    <p:sldId id="265" r:id="rId5"/>
    <p:sldId id="268" r:id="rId6"/>
    <p:sldId id="271" r:id="rId7"/>
    <p:sldId id="272" r:id="rId8"/>
    <p:sldId id="266" r:id="rId9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FF"/>
    <a:srgbClr val="3366FF"/>
    <a:srgbClr val="FFFF99"/>
    <a:srgbClr val="FFCC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725" autoAdjust="0"/>
    <p:restoredTop sz="99820" autoAdjust="0"/>
  </p:normalViewPr>
  <p:slideViewPr>
    <p:cSldViewPr>
      <p:cViewPr varScale="1">
        <p:scale>
          <a:sx n="67" d="100"/>
          <a:sy n="67" d="100"/>
        </p:scale>
        <p:origin x="66" y="384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90012" cy="90012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B66050A-A40E-453A-9BB8-1FD24D71C63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38250" y="1122363"/>
            <a:ext cx="74295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53BEC10D-E39F-43A1-B322-DA727FC134E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5951337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36BF371-1966-45D0-B538-85C6CEFCC0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1038" y="365125"/>
            <a:ext cx="8543925" cy="1325563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89D55010-9028-4617-B45E-AE7D42D52FB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5865410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454FABF9-4FF4-406D-AEAE-92EA20BA4FA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7089775" y="365125"/>
            <a:ext cx="2135188" cy="5811838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322D293A-C06C-4B6B-B735-DD8597929EE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56337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4296689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1E1F37C-9CBE-48BB-99B8-A49845B271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1038" y="365125"/>
            <a:ext cx="8543925" cy="1325563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749851D-C2C8-4743-91F5-EAFB80ED27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9817698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6A7ECA0-B64F-4581-B9B2-9283E2F53A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6275" y="1709738"/>
            <a:ext cx="8543925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74C8264B-2F34-4CDA-8CE9-3A20514E17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76275" y="4589463"/>
            <a:ext cx="8543925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4734682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A515F56-35E9-4D24-90FA-E0C5D45CA2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1038" y="365125"/>
            <a:ext cx="8543925" cy="1325563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1E2B7FF-0A01-4899-B5B8-53F58751F16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195762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D65F0206-1D5F-4A21-9B17-BE311CCFD56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029200" y="1825625"/>
            <a:ext cx="4195763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4723503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532F548-AF99-440A-9429-18D947EE23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365125"/>
            <a:ext cx="8543925" cy="1325563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EF6621B-A427-413E-B8F4-D389261964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2625" y="1681163"/>
            <a:ext cx="419100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2B9A4E42-2A9E-47C6-A046-E8ADC26C28A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82625" y="2505075"/>
            <a:ext cx="4191000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1CDA75C4-1FA4-4500-B84D-40350E9F7EF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63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C9C7D0E7-E647-41B4-9E9E-B96628275F3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63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06400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65D22EB-EAB3-4C70-9468-7D3CD544CB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1038" y="365125"/>
            <a:ext cx="8543925" cy="1325563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0500969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504347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84B888E-1B3B-4A2A-9B60-612779DEF0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457200"/>
            <a:ext cx="3194050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AF79DF7-1445-4C65-A48E-BC881FF0AA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11638" y="987425"/>
            <a:ext cx="5014912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F5551115-2193-4874-847A-7A77A9AD0EE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2625" y="2057400"/>
            <a:ext cx="3194050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0365168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C58603A-6165-45E6-A831-656761F04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457200"/>
            <a:ext cx="3194050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A58A98F5-84A6-4F5F-9592-A47A21E37D4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211638" y="987425"/>
            <a:ext cx="5014912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C95492A2-E931-452F-8788-684E9412A59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2625" y="2057400"/>
            <a:ext cx="3194050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6692446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>
            <a:extLst>
              <a:ext uri="{FF2B5EF4-FFF2-40B4-BE49-F238E27FC236}">
                <a16:creationId xmlns:a16="http://schemas.microsoft.com/office/drawing/2014/main" id="{CDC706C3-9670-476E-A7A8-CE5F5F952A7F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>
            <a:extLst>
              <a:ext uri="{FF2B5EF4-FFF2-40B4-BE49-F238E27FC236}">
                <a16:creationId xmlns:a16="http://schemas.microsoft.com/office/drawing/2014/main" id="{F18C15EE-B24D-4C5E-950C-3CA175539E88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044825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/>
              <a:t>Copyright©2011 </a:t>
            </a:r>
            <a:r>
              <a:rPr lang="en-US" altLang="ja-JP" sz="800" b="1">
                <a:hlinkClick r:id="rId14"/>
              </a:rPr>
              <a:t>http://www.digipot.net</a:t>
            </a:r>
            <a:r>
              <a:rPr lang="en-US" altLang="ja-JP" sz="800" b="1"/>
              <a:t> All rights reserved. 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AutoShape 2">
            <a:extLst>
              <a:ext uri="{FF2B5EF4-FFF2-40B4-BE49-F238E27FC236}">
                <a16:creationId xmlns:a16="http://schemas.microsoft.com/office/drawing/2014/main" id="{802746BF-7BF6-4262-8AE3-375AA018ED4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13025" y="1268413"/>
            <a:ext cx="4500563" cy="4500562"/>
          </a:xfrm>
          <a:custGeom>
            <a:avLst/>
            <a:gdLst>
              <a:gd name="G0" fmla="+- 882 0 0"/>
              <a:gd name="G1" fmla="+- 5329906 0 0"/>
              <a:gd name="G2" fmla="+- 0 0 5329906"/>
              <a:gd name="T0" fmla="*/ 0 256 1"/>
              <a:gd name="T1" fmla="*/ 180 256 1"/>
              <a:gd name="G3" fmla="+- 5329906 T0 T1"/>
              <a:gd name="T2" fmla="*/ 0 256 1"/>
              <a:gd name="T3" fmla="*/ 90 256 1"/>
              <a:gd name="G4" fmla="+- 5329906 T2 T3"/>
              <a:gd name="G5" fmla="*/ G4 2 1"/>
              <a:gd name="T4" fmla="*/ 90 256 1"/>
              <a:gd name="T5" fmla="*/ 0 256 1"/>
              <a:gd name="G6" fmla="+- 5329906 T4 T5"/>
              <a:gd name="G7" fmla="*/ G6 2 1"/>
              <a:gd name="G8" fmla="abs 5329906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882"/>
              <a:gd name="G18" fmla="*/ 882 1 2"/>
              <a:gd name="G19" fmla="+- G18 5400 0"/>
              <a:gd name="G20" fmla="cos G19 5329906"/>
              <a:gd name="G21" fmla="sin G19 5329906"/>
              <a:gd name="G22" fmla="+- G20 10800 0"/>
              <a:gd name="G23" fmla="+- G21 10800 0"/>
              <a:gd name="G24" fmla="+- 10800 0 G20"/>
              <a:gd name="G25" fmla="+- 882 10800 0"/>
              <a:gd name="G26" fmla="?: G9 G17 G25"/>
              <a:gd name="G27" fmla="?: G9 0 21600"/>
              <a:gd name="G28" fmla="cos 10800 5329906"/>
              <a:gd name="G29" fmla="sin 10800 5329906"/>
              <a:gd name="G30" fmla="sin 882 5329906"/>
              <a:gd name="G31" fmla="+- G28 10800 0"/>
              <a:gd name="G32" fmla="+- G29 10800 0"/>
              <a:gd name="G33" fmla="+- G30 10800 0"/>
              <a:gd name="G34" fmla="?: G4 0 G31"/>
              <a:gd name="G35" fmla="?: 5329906 G34 0"/>
              <a:gd name="G36" fmla="?: G6 G35 G31"/>
              <a:gd name="G37" fmla="+- 21600 0 G36"/>
              <a:gd name="G38" fmla="?: G4 0 G33"/>
              <a:gd name="G39" fmla="?: 5329906 G38 G32"/>
              <a:gd name="G40" fmla="?: G6 G39 0"/>
              <a:gd name="G41" fmla="?: G4 G32 21600"/>
              <a:gd name="G42" fmla="?: G6 G41 G33"/>
              <a:gd name="T12" fmla="*/ 10800 w 21600"/>
              <a:gd name="T13" fmla="*/ 21600 h 21600"/>
              <a:gd name="T14" fmla="*/ 11680 w 21600"/>
              <a:gd name="T15" fmla="*/ 16574 h 21600"/>
              <a:gd name="T16" fmla="*/ 10800 w 21600"/>
              <a:gd name="T17" fmla="*/ 11682 h 21600"/>
              <a:gd name="T18" fmla="*/ 9920 w 21600"/>
              <a:gd name="T19" fmla="*/ 16574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10932" y="11671"/>
                </a:moveTo>
                <a:cubicBezTo>
                  <a:pt x="10888" y="11678"/>
                  <a:pt x="10844" y="11682"/>
                  <a:pt x="10800" y="11682"/>
                </a:cubicBezTo>
                <a:cubicBezTo>
                  <a:pt x="10755" y="11682"/>
                  <a:pt x="10711" y="11678"/>
                  <a:pt x="10667" y="11671"/>
                </a:cubicBezTo>
                <a:lnTo>
                  <a:pt x="9171" y="21476"/>
                </a:lnTo>
                <a:cubicBezTo>
                  <a:pt x="9710" y="21558"/>
                  <a:pt x="10254" y="21600"/>
                  <a:pt x="10800" y="21600"/>
                </a:cubicBezTo>
                <a:cubicBezTo>
                  <a:pt x="11345" y="21600"/>
                  <a:pt x="11889" y="21558"/>
                  <a:pt x="12428" y="21476"/>
                </a:cubicBezTo>
                <a:close/>
              </a:path>
            </a:pathLst>
          </a:custGeom>
          <a:solidFill>
            <a:srgbClr val="FF9900"/>
          </a:solidFill>
          <a:ln w="28575">
            <a:solidFill>
              <a:srgbClr val="3333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9459" name="AutoShape 3">
            <a:extLst>
              <a:ext uri="{FF2B5EF4-FFF2-40B4-BE49-F238E27FC236}">
                <a16:creationId xmlns:a16="http://schemas.microsoft.com/office/drawing/2014/main" id="{D3BBA797-B022-4C2F-9DEF-2317DF956954}"/>
              </a:ext>
            </a:extLst>
          </p:cNvPr>
          <p:cNvSpPr>
            <a:spLocks noChangeArrowheads="1"/>
          </p:cNvSpPr>
          <p:nvPr/>
        </p:nvSpPr>
        <p:spPr bwMode="auto">
          <a:xfrm rot="900000">
            <a:off x="2613025" y="1268413"/>
            <a:ext cx="4500563" cy="4500562"/>
          </a:xfrm>
          <a:custGeom>
            <a:avLst/>
            <a:gdLst>
              <a:gd name="G0" fmla="+- 882 0 0"/>
              <a:gd name="G1" fmla="+- 5329906 0 0"/>
              <a:gd name="G2" fmla="+- 0 0 5329906"/>
              <a:gd name="T0" fmla="*/ 0 256 1"/>
              <a:gd name="T1" fmla="*/ 180 256 1"/>
              <a:gd name="G3" fmla="+- 5329906 T0 T1"/>
              <a:gd name="T2" fmla="*/ 0 256 1"/>
              <a:gd name="T3" fmla="*/ 90 256 1"/>
              <a:gd name="G4" fmla="+- 5329906 T2 T3"/>
              <a:gd name="G5" fmla="*/ G4 2 1"/>
              <a:gd name="T4" fmla="*/ 90 256 1"/>
              <a:gd name="T5" fmla="*/ 0 256 1"/>
              <a:gd name="G6" fmla="+- 5329906 T4 T5"/>
              <a:gd name="G7" fmla="*/ G6 2 1"/>
              <a:gd name="G8" fmla="abs 5329906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882"/>
              <a:gd name="G18" fmla="*/ 882 1 2"/>
              <a:gd name="G19" fmla="+- G18 5400 0"/>
              <a:gd name="G20" fmla="cos G19 5329906"/>
              <a:gd name="G21" fmla="sin G19 5329906"/>
              <a:gd name="G22" fmla="+- G20 10800 0"/>
              <a:gd name="G23" fmla="+- G21 10800 0"/>
              <a:gd name="G24" fmla="+- 10800 0 G20"/>
              <a:gd name="G25" fmla="+- 882 10800 0"/>
              <a:gd name="G26" fmla="?: G9 G17 G25"/>
              <a:gd name="G27" fmla="?: G9 0 21600"/>
              <a:gd name="G28" fmla="cos 10800 5329906"/>
              <a:gd name="G29" fmla="sin 10800 5329906"/>
              <a:gd name="G30" fmla="sin 882 5329906"/>
              <a:gd name="G31" fmla="+- G28 10800 0"/>
              <a:gd name="G32" fmla="+- G29 10800 0"/>
              <a:gd name="G33" fmla="+- G30 10800 0"/>
              <a:gd name="G34" fmla="?: G4 0 G31"/>
              <a:gd name="G35" fmla="?: 5329906 G34 0"/>
              <a:gd name="G36" fmla="?: G6 G35 G31"/>
              <a:gd name="G37" fmla="+- 21600 0 G36"/>
              <a:gd name="G38" fmla="?: G4 0 G33"/>
              <a:gd name="G39" fmla="?: 5329906 G38 G32"/>
              <a:gd name="G40" fmla="?: G6 G39 0"/>
              <a:gd name="G41" fmla="?: G4 G32 21600"/>
              <a:gd name="G42" fmla="?: G6 G41 G33"/>
              <a:gd name="T12" fmla="*/ 10800 w 21600"/>
              <a:gd name="T13" fmla="*/ 21600 h 21600"/>
              <a:gd name="T14" fmla="*/ 11680 w 21600"/>
              <a:gd name="T15" fmla="*/ 16574 h 21600"/>
              <a:gd name="T16" fmla="*/ 10800 w 21600"/>
              <a:gd name="T17" fmla="*/ 11682 h 21600"/>
              <a:gd name="T18" fmla="*/ 9920 w 21600"/>
              <a:gd name="T19" fmla="*/ 16574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10932" y="11671"/>
                </a:moveTo>
                <a:cubicBezTo>
                  <a:pt x="10888" y="11678"/>
                  <a:pt x="10844" y="11682"/>
                  <a:pt x="10800" y="11682"/>
                </a:cubicBezTo>
                <a:cubicBezTo>
                  <a:pt x="10755" y="11682"/>
                  <a:pt x="10711" y="11678"/>
                  <a:pt x="10667" y="11671"/>
                </a:cubicBezTo>
                <a:lnTo>
                  <a:pt x="9171" y="21476"/>
                </a:lnTo>
                <a:cubicBezTo>
                  <a:pt x="9710" y="21558"/>
                  <a:pt x="10254" y="21600"/>
                  <a:pt x="10800" y="21600"/>
                </a:cubicBezTo>
                <a:cubicBezTo>
                  <a:pt x="11345" y="21600"/>
                  <a:pt x="11889" y="21558"/>
                  <a:pt x="12428" y="21476"/>
                </a:cubicBezTo>
                <a:close/>
              </a:path>
            </a:pathLst>
          </a:custGeom>
          <a:solidFill>
            <a:srgbClr val="FF9900"/>
          </a:solidFill>
          <a:ln w="28575">
            <a:solidFill>
              <a:srgbClr val="3333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9460" name="AutoShape 4">
            <a:extLst>
              <a:ext uri="{FF2B5EF4-FFF2-40B4-BE49-F238E27FC236}">
                <a16:creationId xmlns:a16="http://schemas.microsoft.com/office/drawing/2014/main" id="{A9514B90-0636-4A2A-A93E-BC010F85A1D6}"/>
              </a:ext>
            </a:extLst>
          </p:cNvPr>
          <p:cNvSpPr>
            <a:spLocks noChangeArrowheads="1"/>
          </p:cNvSpPr>
          <p:nvPr/>
        </p:nvSpPr>
        <p:spPr bwMode="auto">
          <a:xfrm rot="1800000">
            <a:off x="2613025" y="1268413"/>
            <a:ext cx="4500563" cy="4500562"/>
          </a:xfrm>
          <a:custGeom>
            <a:avLst/>
            <a:gdLst>
              <a:gd name="G0" fmla="+- 882 0 0"/>
              <a:gd name="G1" fmla="+- 5329906 0 0"/>
              <a:gd name="G2" fmla="+- 0 0 5329906"/>
              <a:gd name="T0" fmla="*/ 0 256 1"/>
              <a:gd name="T1" fmla="*/ 180 256 1"/>
              <a:gd name="G3" fmla="+- 5329906 T0 T1"/>
              <a:gd name="T2" fmla="*/ 0 256 1"/>
              <a:gd name="T3" fmla="*/ 90 256 1"/>
              <a:gd name="G4" fmla="+- 5329906 T2 T3"/>
              <a:gd name="G5" fmla="*/ G4 2 1"/>
              <a:gd name="T4" fmla="*/ 90 256 1"/>
              <a:gd name="T5" fmla="*/ 0 256 1"/>
              <a:gd name="G6" fmla="+- 5329906 T4 T5"/>
              <a:gd name="G7" fmla="*/ G6 2 1"/>
              <a:gd name="G8" fmla="abs 5329906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882"/>
              <a:gd name="G18" fmla="*/ 882 1 2"/>
              <a:gd name="G19" fmla="+- G18 5400 0"/>
              <a:gd name="G20" fmla="cos G19 5329906"/>
              <a:gd name="G21" fmla="sin G19 5329906"/>
              <a:gd name="G22" fmla="+- G20 10800 0"/>
              <a:gd name="G23" fmla="+- G21 10800 0"/>
              <a:gd name="G24" fmla="+- 10800 0 G20"/>
              <a:gd name="G25" fmla="+- 882 10800 0"/>
              <a:gd name="G26" fmla="?: G9 G17 G25"/>
              <a:gd name="G27" fmla="?: G9 0 21600"/>
              <a:gd name="G28" fmla="cos 10800 5329906"/>
              <a:gd name="G29" fmla="sin 10800 5329906"/>
              <a:gd name="G30" fmla="sin 882 5329906"/>
              <a:gd name="G31" fmla="+- G28 10800 0"/>
              <a:gd name="G32" fmla="+- G29 10800 0"/>
              <a:gd name="G33" fmla="+- G30 10800 0"/>
              <a:gd name="G34" fmla="?: G4 0 G31"/>
              <a:gd name="G35" fmla="?: 5329906 G34 0"/>
              <a:gd name="G36" fmla="?: G6 G35 G31"/>
              <a:gd name="G37" fmla="+- 21600 0 G36"/>
              <a:gd name="G38" fmla="?: G4 0 G33"/>
              <a:gd name="G39" fmla="?: 5329906 G38 G32"/>
              <a:gd name="G40" fmla="?: G6 G39 0"/>
              <a:gd name="G41" fmla="?: G4 G32 21600"/>
              <a:gd name="G42" fmla="?: G6 G41 G33"/>
              <a:gd name="T12" fmla="*/ 10800 w 21600"/>
              <a:gd name="T13" fmla="*/ 21600 h 21600"/>
              <a:gd name="T14" fmla="*/ 11680 w 21600"/>
              <a:gd name="T15" fmla="*/ 16574 h 21600"/>
              <a:gd name="T16" fmla="*/ 10800 w 21600"/>
              <a:gd name="T17" fmla="*/ 11682 h 21600"/>
              <a:gd name="T18" fmla="*/ 9920 w 21600"/>
              <a:gd name="T19" fmla="*/ 16574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10932" y="11671"/>
                </a:moveTo>
                <a:cubicBezTo>
                  <a:pt x="10888" y="11678"/>
                  <a:pt x="10844" y="11682"/>
                  <a:pt x="10800" y="11682"/>
                </a:cubicBezTo>
                <a:cubicBezTo>
                  <a:pt x="10755" y="11682"/>
                  <a:pt x="10711" y="11678"/>
                  <a:pt x="10667" y="11671"/>
                </a:cubicBezTo>
                <a:lnTo>
                  <a:pt x="9171" y="21476"/>
                </a:lnTo>
                <a:cubicBezTo>
                  <a:pt x="9710" y="21558"/>
                  <a:pt x="10254" y="21600"/>
                  <a:pt x="10800" y="21600"/>
                </a:cubicBezTo>
                <a:cubicBezTo>
                  <a:pt x="11345" y="21600"/>
                  <a:pt x="11889" y="21558"/>
                  <a:pt x="12428" y="21476"/>
                </a:cubicBezTo>
                <a:close/>
              </a:path>
            </a:pathLst>
          </a:custGeom>
          <a:solidFill>
            <a:srgbClr val="FF9900"/>
          </a:solidFill>
          <a:ln w="28575">
            <a:solidFill>
              <a:srgbClr val="3333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9461" name="AutoShape 5">
            <a:extLst>
              <a:ext uri="{FF2B5EF4-FFF2-40B4-BE49-F238E27FC236}">
                <a16:creationId xmlns:a16="http://schemas.microsoft.com/office/drawing/2014/main" id="{D363F66F-8AE2-4A83-8120-78027F2E410A}"/>
              </a:ext>
            </a:extLst>
          </p:cNvPr>
          <p:cNvSpPr>
            <a:spLocks noChangeArrowheads="1"/>
          </p:cNvSpPr>
          <p:nvPr/>
        </p:nvSpPr>
        <p:spPr bwMode="auto">
          <a:xfrm rot="2700000">
            <a:off x="2613026" y="1268412"/>
            <a:ext cx="4500562" cy="4500563"/>
          </a:xfrm>
          <a:custGeom>
            <a:avLst/>
            <a:gdLst>
              <a:gd name="G0" fmla="+- 882 0 0"/>
              <a:gd name="G1" fmla="+- 5329906 0 0"/>
              <a:gd name="G2" fmla="+- 0 0 5329906"/>
              <a:gd name="T0" fmla="*/ 0 256 1"/>
              <a:gd name="T1" fmla="*/ 180 256 1"/>
              <a:gd name="G3" fmla="+- 5329906 T0 T1"/>
              <a:gd name="T2" fmla="*/ 0 256 1"/>
              <a:gd name="T3" fmla="*/ 90 256 1"/>
              <a:gd name="G4" fmla="+- 5329906 T2 T3"/>
              <a:gd name="G5" fmla="*/ G4 2 1"/>
              <a:gd name="T4" fmla="*/ 90 256 1"/>
              <a:gd name="T5" fmla="*/ 0 256 1"/>
              <a:gd name="G6" fmla="+- 5329906 T4 T5"/>
              <a:gd name="G7" fmla="*/ G6 2 1"/>
              <a:gd name="G8" fmla="abs 5329906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882"/>
              <a:gd name="G18" fmla="*/ 882 1 2"/>
              <a:gd name="G19" fmla="+- G18 5400 0"/>
              <a:gd name="G20" fmla="cos G19 5329906"/>
              <a:gd name="G21" fmla="sin G19 5329906"/>
              <a:gd name="G22" fmla="+- G20 10800 0"/>
              <a:gd name="G23" fmla="+- G21 10800 0"/>
              <a:gd name="G24" fmla="+- 10800 0 G20"/>
              <a:gd name="G25" fmla="+- 882 10800 0"/>
              <a:gd name="G26" fmla="?: G9 G17 G25"/>
              <a:gd name="G27" fmla="?: G9 0 21600"/>
              <a:gd name="G28" fmla="cos 10800 5329906"/>
              <a:gd name="G29" fmla="sin 10800 5329906"/>
              <a:gd name="G30" fmla="sin 882 5329906"/>
              <a:gd name="G31" fmla="+- G28 10800 0"/>
              <a:gd name="G32" fmla="+- G29 10800 0"/>
              <a:gd name="G33" fmla="+- G30 10800 0"/>
              <a:gd name="G34" fmla="?: G4 0 G31"/>
              <a:gd name="G35" fmla="?: 5329906 G34 0"/>
              <a:gd name="G36" fmla="?: G6 G35 G31"/>
              <a:gd name="G37" fmla="+- 21600 0 G36"/>
              <a:gd name="G38" fmla="?: G4 0 G33"/>
              <a:gd name="G39" fmla="?: 5329906 G38 G32"/>
              <a:gd name="G40" fmla="?: G6 G39 0"/>
              <a:gd name="G41" fmla="?: G4 G32 21600"/>
              <a:gd name="G42" fmla="?: G6 G41 G33"/>
              <a:gd name="T12" fmla="*/ 10800 w 21600"/>
              <a:gd name="T13" fmla="*/ 21600 h 21600"/>
              <a:gd name="T14" fmla="*/ 11680 w 21600"/>
              <a:gd name="T15" fmla="*/ 16574 h 21600"/>
              <a:gd name="T16" fmla="*/ 10800 w 21600"/>
              <a:gd name="T17" fmla="*/ 11682 h 21600"/>
              <a:gd name="T18" fmla="*/ 9920 w 21600"/>
              <a:gd name="T19" fmla="*/ 16574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10932" y="11671"/>
                </a:moveTo>
                <a:cubicBezTo>
                  <a:pt x="10888" y="11678"/>
                  <a:pt x="10844" y="11682"/>
                  <a:pt x="10800" y="11682"/>
                </a:cubicBezTo>
                <a:cubicBezTo>
                  <a:pt x="10755" y="11682"/>
                  <a:pt x="10711" y="11678"/>
                  <a:pt x="10667" y="11671"/>
                </a:cubicBezTo>
                <a:lnTo>
                  <a:pt x="9171" y="21476"/>
                </a:lnTo>
                <a:cubicBezTo>
                  <a:pt x="9710" y="21558"/>
                  <a:pt x="10254" y="21600"/>
                  <a:pt x="10800" y="21600"/>
                </a:cubicBezTo>
                <a:cubicBezTo>
                  <a:pt x="11345" y="21600"/>
                  <a:pt x="11889" y="21558"/>
                  <a:pt x="12428" y="21476"/>
                </a:cubicBezTo>
                <a:close/>
              </a:path>
            </a:pathLst>
          </a:custGeom>
          <a:solidFill>
            <a:srgbClr val="FF9900"/>
          </a:solidFill>
          <a:ln w="28575">
            <a:solidFill>
              <a:srgbClr val="3333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9462" name="AutoShape 6">
            <a:extLst>
              <a:ext uri="{FF2B5EF4-FFF2-40B4-BE49-F238E27FC236}">
                <a16:creationId xmlns:a16="http://schemas.microsoft.com/office/drawing/2014/main" id="{07E8707C-6F5A-4D09-8525-CB20C66593F9}"/>
              </a:ext>
            </a:extLst>
          </p:cNvPr>
          <p:cNvSpPr>
            <a:spLocks noChangeArrowheads="1"/>
          </p:cNvSpPr>
          <p:nvPr/>
        </p:nvSpPr>
        <p:spPr bwMode="auto">
          <a:xfrm rot="3600000">
            <a:off x="2613026" y="1268412"/>
            <a:ext cx="4500562" cy="4500563"/>
          </a:xfrm>
          <a:custGeom>
            <a:avLst/>
            <a:gdLst>
              <a:gd name="G0" fmla="+- 882 0 0"/>
              <a:gd name="G1" fmla="+- 5329906 0 0"/>
              <a:gd name="G2" fmla="+- 0 0 5329906"/>
              <a:gd name="T0" fmla="*/ 0 256 1"/>
              <a:gd name="T1" fmla="*/ 180 256 1"/>
              <a:gd name="G3" fmla="+- 5329906 T0 T1"/>
              <a:gd name="T2" fmla="*/ 0 256 1"/>
              <a:gd name="T3" fmla="*/ 90 256 1"/>
              <a:gd name="G4" fmla="+- 5329906 T2 T3"/>
              <a:gd name="G5" fmla="*/ G4 2 1"/>
              <a:gd name="T4" fmla="*/ 90 256 1"/>
              <a:gd name="T5" fmla="*/ 0 256 1"/>
              <a:gd name="G6" fmla="+- 5329906 T4 T5"/>
              <a:gd name="G7" fmla="*/ G6 2 1"/>
              <a:gd name="G8" fmla="abs 5329906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882"/>
              <a:gd name="G18" fmla="*/ 882 1 2"/>
              <a:gd name="G19" fmla="+- G18 5400 0"/>
              <a:gd name="G20" fmla="cos G19 5329906"/>
              <a:gd name="G21" fmla="sin G19 5329906"/>
              <a:gd name="G22" fmla="+- G20 10800 0"/>
              <a:gd name="G23" fmla="+- G21 10800 0"/>
              <a:gd name="G24" fmla="+- 10800 0 G20"/>
              <a:gd name="G25" fmla="+- 882 10800 0"/>
              <a:gd name="G26" fmla="?: G9 G17 G25"/>
              <a:gd name="G27" fmla="?: G9 0 21600"/>
              <a:gd name="G28" fmla="cos 10800 5329906"/>
              <a:gd name="G29" fmla="sin 10800 5329906"/>
              <a:gd name="G30" fmla="sin 882 5329906"/>
              <a:gd name="G31" fmla="+- G28 10800 0"/>
              <a:gd name="G32" fmla="+- G29 10800 0"/>
              <a:gd name="G33" fmla="+- G30 10800 0"/>
              <a:gd name="G34" fmla="?: G4 0 G31"/>
              <a:gd name="G35" fmla="?: 5329906 G34 0"/>
              <a:gd name="G36" fmla="?: G6 G35 G31"/>
              <a:gd name="G37" fmla="+- 21600 0 G36"/>
              <a:gd name="G38" fmla="?: G4 0 G33"/>
              <a:gd name="G39" fmla="?: 5329906 G38 G32"/>
              <a:gd name="G40" fmla="?: G6 G39 0"/>
              <a:gd name="G41" fmla="?: G4 G32 21600"/>
              <a:gd name="G42" fmla="?: G6 G41 G33"/>
              <a:gd name="T12" fmla="*/ 10800 w 21600"/>
              <a:gd name="T13" fmla="*/ 21600 h 21600"/>
              <a:gd name="T14" fmla="*/ 11680 w 21600"/>
              <a:gd name="T15" fmla="*/ 16574 h 21600"/>
              <a:gd name="T16" fmla="*/ 10800 w 21600"/>
              <a:gd name="T17" fmla="*/ 11682 h 21600"/>
              <a:gd name="T18" fmla="*/ 9920 w 21600"/>
              <a:gd name="T19" fmla="*/ 16574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10932" y="11671"/>
                </a:moveTo>
                <a:cubicBezTo>
                  <a:pt x="10888" y="11678"/>
                  <a:pt x="10844" y="11682"/>
                  <a:pt x="10800" y="11682"/>
                </a:cubicBezTo>
                <a:cubicBezTo>
                  <a:pt x="10755" y="11682"/>
                  <a:pt x="10711" y="11678"/>
                  <a:pt x="10667" y="11671"/>
                </a:cubicBezTo>
                <a:lnTo>
                  <a:pt x="9171" y="21476"/>
                </a:lnTo>
                <a:cubicBezTo>
                  <a:pt x="9710" y="21558"/>
                  <a:pt x="10254" y="21600"/>
                  <a:pt x="10800" y="21600"/>
                </a:cubicBezTo>
                <a:cubicBezTo>
                  <a:pt x="11345" y="21600"/>
                  <a:pt x="11889" y="21558"/>
                  <a:pt x="12428" y="21476"/>
                </a:cubicBezTo>
                <a:close/>
              </a:path>
            </a:pathLst>
          </a:custGeom>
          <a:solidFill>
            <a:srgbClr val="FF9900"/>
          </a:solidFill>
          <a:ln w="28575">
            <a:solidFill>
              <a:srgbClr val="3333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9463" name="AutoShape 7">
            <a:extLst>
              <a:ext uri="{FF2B5EF4-FFF2-40B4-BE49-F238E27FC236}">
                <a16:creationId xmlns:a16="http://schemas.microsoft.com/office/drawing/2014/main" id="{FF6E5D5C-F943-4521-BAB1-A304D439FFA5}"/>
              </a:ext>
            </a:extLst>
          </p:cNvPr>
          <p:cNvSpPr>
            <a:spLocks noChangeArrowheads="1"/>
          </p:cNvSpPr>
          <p:nvPr/>
        </p:nvSpPr>
        <p:spPr bwMode="auto">
          <a:xfrm rot="4500000">
            <a:off x="2613026" y="1268412"/>
            <a:ext cx="4500562" cy="4500563"/>
          </a:xfrm>
          <a:custGeom>
            <a:avLst/>
            <a:gdLst>
              <a:gd name="G0" fmla="+- 882 0 0"/>
              <a:gd name="G1" fmla="+- 5329906 0 0"/>
              <a:gd name="G2" fmla="+- 0 0 5329906"/>
              <a:gd name="T0" fmla="*/ 0 256 1"/>
              <a:gd name="T1" fmla="*/ 180 256 1"/>
              <a:gd name="G3" fmla="+- 5329906 T0 T1"/>
              <a:gd name="T2" fmla="*/ 0 256 1"/>
              <a:gd name="T3" fmla="*/ 90 256 1"/>
              <a:gd name="G4" fmla="+- 5329906 T2 T3"/>
              <a:gd name="G5" fmla="*/ G4 2 1"/>
              <a:gd name="T4" fmla="*/ 90 256 1"/>
              <a:gd name="T5" fmla="*/ 0 256 1"/>
              <a:gd name="G6" fmla="+- 5329906 T4 T5"/>
              <a:gd name="G7" fmla="*/ G6 2 1"/>
              <a:gd name="G8" fmla="abs 5329906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882"/>
              <a:gd name="G18" fmla="*/ 882 1 2"/>
              <a:gd name="G19" fmla="+- G18 5400 0"/>
              <a:gd name="G20" fmla="cos G19 5329906"/>
              <a:gd name="G21" fmla="sin G19 5329906"/>
              <a:gd name="G22" fmla="+- G20 10800 0"/>
              <a:gd name="G23" fmla="+- G21 10800 0"/>
              <a:gd name="G24" fmla="+- 10800 0 G20"/>
              <a:gd name="G25" fmla="+- 882 10800 0"/>
              <a:gd name="G26" fmla="?: G9 G17 G25"/>
              <a:gd name="G27" fmla="?: G9 0 21600"/>
              <a:gd name="G28" fmla="cos 10800 5329906"/>
              <a:gd name="G29" fmla="sin 10800 5329906"/>
              <a:gd name="G30" fmla="sin 882 5329906"/>
              <a:gd name="G31" fmla="+- G28 10800 0"/>
              <a:gd name="G32" fmla="+- G29 10800 0"/>
              <a:gd name="G33" fmla="+- G30 10800 0"/>
              <a:gd name="G34" fmla="?: G4 0 G31"/>
              <a:gd name="G35" fmla="?: 5329906 G34 0"/>
              <a:gd name="G36" fmla="?: G6 G35 G31"/>
              <a:gd name="G37" fmla="+- 21600 0 G36"/>
              <a:gd name="G38" fmla="?: G4 0 G33"/>
              <a:gd name="G39" fmla="?: 5329906 G38 G32"/>
              <a:gd name="G40" fmla="?: G6 G39 0"/>
              <a:gd name="G41" fmla="?: G4 G32 21600"/>
              <a:gd name="G42" fmla="?: G6 G41 G33"/>
              <a:gd name="T12" fmla="*/ 10800 w 21600"/>
              <a:gd name="T13" fmla="*/ 21600 h 21600"/>
              <a:gd name="T14" fmla="*/ 11680 w 21600"/>
              <a:gd name="T15" fmla="*/ 16574 h 21600"/>
              <a:gd name="T16" fmla="*/ 10800 w 21600"/>
              <a:gd name="T17" fmla="*/ 11682 h 21600"/>
              <a:gd name="T18" fmla="*/ 9920 w 21600"/>
              <a:gd name="T19" fmla="*/ 16574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10932" y="11671"/>
                </a:moveTo>
                <a:cubicBezTo>
                  <a:pt x="10888" y="11678"/>
                  <a:pt x="10844" y="11682"/>
                  <a:pt x="10800" y="11682"/>
                </a:cubicBezTo>
                <a:cubicBezTo>
                  <a:pt x="10755" y="11682"/>
                  <a:pt x="10711" y="11678"/>
                  <a:pt x="10667" y="11671"/>
                </a:cubicBezTo>
                <a:lnTo>
                  <a:pt x="9171" y="21476"/>
                </a:lnTo>
                <a:cubicBezTo>
                  <a:pt x="9710" y="21558"/>
                  <a:pt x="10254" y="21600"/>
                  <a:pt x="10800" y="21600"/>
                </a:cubicBezTo>
                <a:cubicBezTo>
                  <a:pt x="11345" y="21600"/>
                  <a:pt x="11889" y="21558"/>
                  <a:pt x="12428" y="21476"/>
                </a:cubicBezTo>
                <a:close/>
              </a:path>
            </a:pathLst>
          </a:custGeom>
          <a:solidFill>
            <a:srgbClr val="99CCFF"/>
          </a:solidFill>
          <a:ln w="28575">
            <a:solidFill>
              <a:srgbClr val="3333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9464" name="AutoShape 8">
            <a:extLst>
              <a:ext uri="{FF2B5EF4-FFF2-40B4-BE49-F238E27FC236}">
                <a16:creationId xmlns:a16="http://schemas.microsoft.com/office/drawing/2014/main" id="{DA8B8A33-BCB0-4BEF-9AF4-9D45A8D371B6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2613026" y="1268412"/>
            <a:ext cx="4500562" cy="4500563"/>
          </a:xfrm>
          <a:custGeom>
            <a:avLst/>
            <a:gdLst>
              <a:gd name="G0" fmla="+- 882 0 0"/>
              <a:gd name="G1" fmla="+- 5329906 0 0"/>
              <a:gd name="G2" fmla="+- 0 0 5329906"/>
              <a:gd name="T0" fmla="*/ 0 256 1"/>
              <a:gd name="T1" fmla="*/ 180 256 1"/>
              <a:gd name="G3" fmla="+- 5329906 T0 T1"/>
              <a:gd name="T2" fmla="*/ 0 256 1"/>
              <a:gd name="T3" fmla="*/ 90 256 1"/>
              <a:gd name="G4" fmla="+- 5329906 T2 T3"/>
              <a:gd name="G5" fmla="*/ G4 2 1"/>
              <a:gd name="T4" fmla="*/ 90 256 1"/>
              <a:gd name="T5" fmla="*/ 0 256 1"/>
              <a:gd name="G6" fmla="+- 5329906 T4 T5"/>
              <a:gd name="G7" fmla="*/ G6 2 1"/>
              <a:gd name="G8" fmla="abs 5329906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882"/>
              <a:gd name="G18" fmla="*/ 882 1 2"/>
              <a:gd name="G19" fmla="+- G18 5400 0"/>
              <a:gd name="G20" fmla="cos G19 5329906"/>
              <a:gd name="G21" fmla="sin G19 5329906"/>
              <a:gd name="G22" fmla="+- G20 10800 0"/>
              <a:gd name="G23" fmla="+- G21 10800 0"/>
              <a:gd name="G24" fmla="+- 10800 0 G20"/>
              <a:gd name="G25" fmla="+- 882 10800 0"/>
              <a:gd name="G26" fmla="?: G9 G17 G25"/>
              <a:gd name="G27" fmla="?: G9 0 21600"/>
              <a:gd name="G28" fmla="cos 10800 5329906"/>
              <a:gd name="G29" fmla="sin 10800 5329906"/>
              <a:gd name="G30" fmla="sin 882 5329906"/>
              <a:gd name="G31" fmla="+- G28 10800 0"/>
              <a:gd name="G32" fmla="+- G29 10800 0"/>
              <a:gd name="G33" fmla="+- G30 10800 0"/>
              <a:gd name="G34" fmla="?: G4 0 G31"/>
              <a:gd name="G35" fmla="?: 5329906 G34 0"/>
              <a:gd name="G36" fmla="?: G6 G35 G31"/>
              <a:gd name="G37" fmla="+- 21600 0 G36"/>
              <a:gd name="G38" fmla="?: G4 0 G33"/>
              <a:gd name="G39" fmla="?: 5329906 G38 G32"/>
              <a:gd name="G40" fmla="?: G6 G39 0"/>
              <a:gd name="G41" fmla="?: G4 G32 21600"/>
              <a:gd name="G42" fmla="?: G6 G41 G33"/>
              <a:gd name="T12" fmla="*/ 10800 w 21600"/>
              <a:gd name="T13" fmla="*/ 21600 h 21600"/>
              <a:gd name="T14" fmla="*/ 11680 w 21600"/>
              <a:gd name="T15" fmla="*/ 16574 h 21600"/>
              <a:gd name="T16" fmla="*/ 10800 w 21600"/>
              <a:gd name="T17" fmla="*/ 11682 h 21600"/>
              <a:gd name="T18" fmla="*/ 9920 w 21600"/>
              <a:gd name="T19" fmla="*/ 16574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10932" y="11671"/>
                </a:moveTo>
                <a:cubicBezTo>
                  <a:pt x="10888" y="11678"/>
                  <a:pt x="10844" y="11682"/>
                  <a:pt x="10800" y="11682"/>
                </a:cubicBezTo>
                <a:cubicBezTo>
                  <a:pt x="10755" y="11682"/>
                  <a:pt x="10711" y="11678"/>
                  <a:pt x="10667" y="11671"/>
                </a:cubicBezTo>
                <a:lnTo>
                  <a:pt x="9171" y="21476"/>
                </a:lnTo>
                <a:cubicBezTo>
                  <a:pt x="9710" y="21558"/>
                  <a:pt x="10254" y="21600"/>
                  <a:pt x="10800" y="21600"/>
                </a:cubicBezTo>
                <a:cubicBezTo>
                  <a:pt x="11345" y="21600"/>
                  <a:pt x="11889" y="21558"/>
                  <a:pt x="12428" y="21476"/>
                </a:cubicBezTo>
                <a:close/>
              </a:path>
            </a:pathLst>
          </a:custGeom>
          <a:solidFill>
            <a:srgbClr val="99CCFF"/>
          </a:solidFill>
          <a:ln w="28575">
            <a:solidFill>
              <a:srgbClr val="3333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9465" name="AutoShape 9">
            <a:extLst>
              <a:ext uri="{FF2B5EF4-FFF2-40B4-BE49-F238E27FC236}">
                <a16:creationId xmlns:a16="http://schemas.microsoft.com/office/drawing/2014/main" id="{8F35E334-C87B-486A-944E-FD8ECD83416F}"/>
              </a:ext>
            </a:extLst>
          </p:cNvPr>
          <p:cNvSpPr>
            <a:spLocks noChangeArrowheads="1"/>
          </p:cNvSpPr>
          <p:nvPr/>
        </p:nvSpPr>
        <p:spPr bwMode="auto">
          <a:xfrm rot="6300000">
            <a:off x="2613026" y="1268412"/>
            <a:ext cx="4500562" cy="4500563"/>
          </a:xfrm>
          <a:custGeom>
            <a:avLst/>
            <a:gdLst>
              <a:gd name="G0" fmla="+- 882 0 0"/>
              <a:gd name="G1" fmla="+- 5329906 0 0"/>
              <a:gd name="G2" fmla="+- 0 0 5329906"/>
              <a:gd name="T0" fmla="*/ 0 256 1"/>
              <a:gd name="T1" fmla="*/ 180 256 1"/>
              <a:gd name="G3" fmla="+- 5329906 T0 T1"/>
              <a:gd name="T2" fmla="*/ 0 256 1"/>
              <a:gd name="T3" fmla="*/ 90 256 1"/>
              <a:gd name="G4" fmla="+- 5329906 T2 T3"/>
              <a:gd name="G5" fmla="*/ G4 2 1"/>
              <a:gd name="T4" fmla="*/ 90 256 1"/>
              <a:gd name="T5" fmla="*/ 0 256 1"/>
              <a:gd name="G6" fmla="+- 5329906 T4 T5"/>
              <a:gd name="G7" fmla="*/ G6 2 1"/>
              <a:gd name="G8" fmla="abs 5329906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882"/>
              <a:gd name="G18" fmla="*/ 882 1 2"/>
              <a:gd name="G19" fmla="+- G18 5400 0"/>
              <a:gd name="G20" fmla="cos G19 5329906"/>
              <a:gd name="G21" fmla="sin G19 5329906"/>
              <a:gd name="G22" fmla="+- G20 10800 0"/>
              <a:gd name="G23" fmla="+- G21 10800 0"/>
              <a:gd name="G24" fmla="+- 10800 0 G20"/>
              <a:gd name="G25" fmla="+- 882 10800 0"/>
              <a:gd name="G26" fmla="?: G9 G17 G25"/>
              <a:gd name="G27" fmla="?: G9 0 21600"/>
              <a:gd name="G28" fmla="cos 10800 5329906"/>
              <a:gd name="G29" fmla="sin 10800 5329906"/>
              <a:gd name="G30" fmla="sin 882 5329906"/>
              <a:gd name="G31" fmla="+- G28 10800 0"/>
              <a:gd name="G32" fmla="+- G29 10800 0"/>
              <a:gd name="G33" fmla="+- G30 10800 0"/>
              <a:gd name="G34" fmla="?: G4 0 G31"/>
              <a:gd name="G35" fmla="?: 5329906 G34 0"/>
              <a:gd name="G36" fmla="?: G6 G35 G31"/>
              <a:gd name="G37" fmla="+- 21600 0 G36"/>
              <a:gd name="G38" fmla="?: G4 0 G33"/>
              <a:gd name="G39" fmla="?: 5329906 G38 G32"/>
              <a:gd name="G40" fmla="?: G6 G39 0"/>
              <a:gd name="G41" fmla="?: G4 G32 21600"/>
              <a:gd name="G42" fmla="?: G6 G41 G33"/>
              <a:gd name="T12" fmla="*/ 10800 w 21600"/>
              <a:gd name="T13" fmla="*/ 21600 h 21600"/>
              <a:gd name="T14" fmla="*/ 11680 w 21600"/>
              <a:gd name="T15" fmla="*/ 16574 h 21600"/>
              <a:gd name="T16" fmla="*/ 10800 w 21600"/>
              <a:gd name="T17" fmla="*/ 11682 h 21600"/>
              <a:gd name="T18" fmla="*/ 9920 w 21600"/>
              <a:gd name="T19" fmla="*/ 16574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10932" y="11671"/>
                </a:moveTo>
                <a:cubicBezTo>
                  <a:pt x="10888" y="11678"/>
                  <a:pt x="10844" y="11682"/>
                  <a:pt x="10800" y="11682"/>
                </a:cubicBezTo>
                <a:cubicBezTo>
                  <a:pt x="10755" y="11682"/>
                  <a:pt x="10711" y="11678"/>
                  <a:pt x="10667" y="11671"/>
                </a:cubicBezTo>
                <a:lnTo>
                  <a:pt x="9171" y="21476"/>
                </a:lnTo>
                <a:cubicBezTo>
                  <a:pt x="9710" y="21558"/>
                  <a:pt x="10254" y="21600"/>
                  <a:pt x="10800" y="21600"/>
                </a:cubicBezTo>
                <a:cubicBezTo>
                  <a:pt x="11345" y="21600"/>
                  <a:pt x="11889" y="21558"/>
                  <a:pt x="12428" y="21476"/>
                </a:cubicBezTo>
                <a:close/>
              </a:path>
            </a:pathLst>
          </a:custGeom>
          <a:solidFill>
            <a:srgbClr val="99CCFF"/>
          </a:solidFill>
          <a:ln w="28575">
            <a:solidFill>
              <a:srgbClr val="3333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9466" name="AutoShape 10">
            <a:extLst>
              <a:ext uri="{FF2B5EF4-FFF2-40B4-BE49-F238E27FC236}">
                <a16:creationId xmlns:a16="http://schemas.microsoft.com/office/drawing/2014/main" id="{9FF22421-F9AA-4C9A-BE8B-2BAB73F2D23E}"/>
              </a:ext>
            </a:extLst>
          </p:cNvPr>
          <p:cNvSpPr>
            <a:spLocks noChangeArrowheads="1"/>
          </p:cNvSpPr>
          <p:nvPr/>
        </p:nvSpPr>
        <p:spPr bwMode="auto">
          <a:xfrm rot="7200000">
            <a:off x="2613026" y="1268412"/>
            <a:ext cx="4500562" cy="4500563"/>
          </a:xfrm>
          <a:custGeom>
            <a:avLst/>
            <a:gdLst>
              <a:gd name="G0" fmla="+- 882 0 0"/>
              <a:gd name="G1" fmla="+- 5329906 0 0"/>
              <a:gd name="G2" fmla="+- 0 0 5329906"/>
              <a:gd name="T0" fmla="*/ 0 256 1"/>
              <a:gd name="T1" fmla="*/ 180 256 1"/>
              <a:gd name="G3" fmla="+- 5329906 T0 T1"/>
              <a:gd name="T2" fmla="*/ 0 256 1"/>
              <a:gd name="T3" fmla="*/ 90 256 1"/>
              <a:gd name="G4" fmla="+- 5329906 T2 T3"/>
              <a:gd name="G5" fmla="*/ G4 2 1"/>
              <a:gd name="T4" fmla="*/ 90 256 1"/>
              <a:gd name="T5" fmla="*/ 0 256 1"/>
              <a:gd name="G6" fmla="+- 5329906 T4 T5"/>
              <a:gd name="G7" fmla="*/ G6 2 1"/>
              <a:gd name="G8" fmla="abs 5329906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882"/>
              <a:gd name="G18" fmla="*/ 882 1 2"/>
              <a:gd name="G19" fmla="+- G18 5400 0"/>
              <a:gd name="G20" fmla="cos G19 5329906"/>
              <a:gd name="G21" fmla="sin G19 5329906"/>
              <a:gd name="G22" fmla="+- G20 10800 0"/>
              <a:gd name="G23" fmla="+- G21 10800 0"/>
              <a:gd name="G24" fmla="+- 10800 0 G20"/>
              <a:gd name="G25" fmla="+- 882 10800 0"/>
              <a:gd name="G26" fmla="?: G9 G17 G25"/>
              <a:gd name="G27" fmla="?: G9 0 21600"/>
              <a:gd name="G28" fmla="cos 10800 5329906"/>
              <a:gd name="G29" fmla="sin 10800 5329906"/>
              <a:gd name="G30" fmla="sin 882 5329906"/>
              <a:gd name="G31" fmla="+- G28 10800 0"/>
              <a:gd name="G32" fmla="+- G29 10800 0"/>
              <a:gd name="G33" fmla="+- G30 10800 0"/>
              <a:gd name="G34" fmla="?: G4 0 G31"/>
              <a:gd name="G35" fmla="?: 5329906 G34 0"/>
              <a:gd name="G36" fmla="?: G6 G35 G31"/>
              <a:gd name="G37" fmla="+- 21600 0 G36"/>
              <a:gd name="G38" fmla="?: G4 0 G33"/>
              <a:gd name="G39" fmla="?: 5329906 G38 G32"/>
              <a:gd name="G40" fmla="?: G6 G39 0"/>
              <a:gd name="G41" fmla="?: G4 G32 21600"/>
              <a:gd name="G42" fmla="?: G6 G41 G33"/>
              <a:gd name="T12" fmla="*/ 10800 w 21600"/>
              <a:gd name="T13" fmla="*/ 21600 h 21600"/>
              <a:gd name="T14" fmla="*/ 11680 w 21600"/>
              <a:gd name="T15" fmla="*/ 16574 h 21600"/>
              <a:gd name="T16" fmla="*/ 10800 w 21600"/>
              <a:gd name="T17" fmla="*/ 11682 h 21600"/>
              <a:gd name="T18" fmla="*/ 9920 w 21600"/>
              <a:gd name="T19" fmla="*/ 16574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10932" y="11671"/>
                </a:moveTo>
                <a:cubicBezTo>
                  <a:pt x="10888" y="11678"/>
                  <a:pt x="10844" y="11682"/>
                  <a:pt x="10800" y="11682"/>
                </a:cubicBezTo>
                <a:cubicBezTo>
                  <a:pt x="10755" y="11682"/>
                  <a:pt x="10711" y="11678"/>
                  <a:pt x="10667" y="11671"/>
                </a:cubicBezTo>
                <a:lnTo>
                  <a:pt x="9171" y="21476"/>
                </a:lnTo>
                <a:cubicBezTo>
                  <a:pt x="9710" y="21558"/>
                  <a:pt x="10254" y="21600"/>
                  <a:pt x="10800" y="21600"/>
                </a:cubicBezTo>
                <a:cubicBezTo>
                  <a:pt x="11345" y="21600"/>
                  <a:pt x="11889" y="21558"/>
                  <a:pt x="12428" y="21476"/>
                </a:cubicBezTo>
                <a:close/>
              </a:path>
            </a:pathLst>
          </a:custGeom>
          <a:solidFill>
            <a:srgbClr val="99CCFF"/>
          </a:solidFill>
          <a:ln w="28575">
            <a:solidFill>
              <a:srgbClr val="3333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9467" name="AutoShape 11">
            <a:extLst>
              <a:ext uri="{FF2B5EF4-FFF2-40B4-BE49-F238E27FC236}">
                <a16:creationId xmlns:a16="http://schemas.microsoft.com/office/drawing/2014/main" id="{DC90032C-082A-49B6-976D-8ABD6F2273E2}"/>
              </a:ext>
            </a:extLst>
          </p:cNvPr>
          <p:cNvSpPr>
            <a:spLocks noChangeArrowheads="1"/>
          </p:cNvSpPr>
          <p:nvPr/>
        </p:nvSpPr>
        <p:spPr bwMode="auto">
          <a:xfrm rot="8100000">
            <a:off x="2613025" y="1268413"/>
            <a:ext cx="4500563" cy="4500562"/>
          </a:xfrm>
          <a:custGeom>
            <a:avLst/>
            <a:gdLst>
              <a:gd name="G0" fmla="+- 882 0 0"/>
              <a:gd name="G1" fmla="+- 5329906 0 0"/>
              <a:gd name="G2" fmla="+- 0 0 5329906"/>
              <a:gd name="T0" fmla="*/ 0 256 1"/>
              <a:gd name="T1" fmla="*/ 180 256 1"/>
              <a:gd name="G3" fmla="+- 5329906 T0 T1"/>
              <a:gd name="T2" fmla="*/ 0 256 1"/>
              <a:gd name="T3" fmla="*/ 90 256 1"/>
              <a:gd name="G4" fmla="+- 5329906 T2 T3"/>
              <a:gd name="G5" fmla="*/ G4 2 1"/>
              <a:gd name="T4" fmla="*/ 90 256 1"/>
              <a:gd name="T5" fmla="*/ 0 256 1"/>
              <a:gd name="G6" fmla="+- 5329906 T4 T5"/>
              <a:gd name="G7" fmla="*/ G6 2 1"/>
              <a:gd name="G8" fmla="abs 5329906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882"/>
              <a:gd name="G18" fmla="*/ 882 1 2"/>
              <a:gd name="G19" fmla="+- G18 5400 0"/>
              <a:gd name="G20" fmla="cos G19 5329906"/>
              <a:gd name="G21" fmla="sin G19 5329906"/>
              <a:gd name="G22" fmla="+- G20 10800 0"/>
              <a:gd name="G23" fmla="+- G21 10800 0"/>
              <a:gd name="G24" fmla="+- 10800 0 G20"/>
              <a:gd name="G25" fmla="+- 882 10800 0"/>
              <a:gd name="G26" fmla="?: G9 G17 G25"/>
              <a:gd name="G27" fmla="?: G9 0 21600"/>
              <a:gd name="G28" fmla="cos 10800 5329906"/>
              <a:gd name="G29" fmla="sin 10800 5329906"/>
              <a:gd name="G30" fmla="sin 882 5329906"/>
              <a:gd name="G31" fmla="+- G28 10800 0"/>
              <a:gd name="G32" fmla="+- G29 10800 0"/>
              <a:gd name="G33" fmla="+- G30 10800 0"/>
              <a:gd name="G34" fmla="?: G4 0 G31"/>
              <a:gd name="G35" fmla="?: 5329906 G34 0"/>
              <a:gd name="G36" fmla="?: G6 G35 G31"/>
              <a:gd name="G37" fmla="+- 21600 0 G36"/>
              <a:gd name="G38" fmla="?: G4 0 G33"/>
              <a:gd name="G39" fmla="?: 5329906 G38 G32"/>
              <a:gd name="G40" fmla="?: G6 G39 0"/>
              <a:gd name="G41" fmla="?: G4 G32 21600"/>
              <a:gd name="G42" fmla="?: G6 G41 G33"/>
              <a:gd name="T12" fmla="*/ 10800 w 21600"/>
              <a:gd name="T13" fmla="*/ 21600 h 21600"/>
              <a:gd name="T14" fmla="*/ 11680 w 21600"/>
              <a:gd name="T15" fmla="*/ 16574 h 21600"/>
              <a:gd name="T16" fmla="*/ 10800 w 21600"/>
              <a:gd name="T17" fmla="*/ 11682 h 21600"/>
              <a:gd name="T18" fmla="*/ 9920 w 21600"/>
              <a:gd name="T19" fmla="*/ 16574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10932" y="11671"/>
                </a:moveTo>
                <a:cubicBezTo>
                  <a:pt x="10888" y="11678"/>
                  <a:pt x="10844" y="11682"/>
                  <a:pt x="10800" y="11682"/>
                </a:cubicBezTo>
                <a:cubicBezTo>
                  <a:pt x="10755" y="11682"/>
                  <a:pt x="10711" y="11678"/>
                  <a:pt x="10667" y="11671"/>
                </a:cubicBezTo>
                <a:lnTo>
                  <a:pt x="9171" y="21476"/>
                </a:lnTo>
                <a:cubicBezTo>
                  <a:pt x="9710" y="21558"/>
                  <a:pt x="10254" y="21600"/>
                  <a:pt x="10800" y="21600"/>
                </a:cubicBezTo>
                <a:cubicBezTo>
                  <a:pt x="11345" y="21600"/>
                  <a:pt x="11889" y="21558"/>
                  <a:pt x="12428" y="21476"/>
                </a:cubicBezTo>
                <a:close/>
              </a:path>
            </a:pathLst>
          </a:custGeom>
          <a:solidFill>
            <a:srgbClr val="3366FF"/>
          </a:solidFill>
          <a:ln w="28575">
            <a:solidFill>
              <a:srgbClr val="3333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9468" name="AutoShape 12">
            <a:extLst>
              <a:ext uri="{FF2B5EF4-FFF2-40B4-BE49-F238E27FC236}">
                <a16:creationId xmlns:a16="http://schemas.microsoft.com/office/drawing/2014/main" id="{EC9E0DA9-2BBF-468F-8E8D-562675FED984}"/>
              </a:ext>
            </a:extLst>
          </p:cNvPr>
          <p:cNvSpPr>
            <a:spLocks noChangeArrowheads="1"/>
          </p:cNvSpPr>
          <p:nvPr/>
        </p:nvSpPr>
        <p:spPr bwMode="auto">
          <a:xfrm rot="9000000">
            <a:off x="2613025" y="1268413"/>
            <a:ext cx="4500563" cy="4500562"/>
          </a:xfrm>
          <a:custGeom>
            <a:avLst/>
            <a:gdLst>
              <a:gd name="G0" fmla="+- 882 0 0"/>
              <a:gd name="G1" fmla="+- 5329906 0 0"/>
              <a:gd name="G2" fmla="+- 0 0 5329906"/>
              <a:gd name="T0" fmla="*/ 0 256 1"/>
              <a:gd name="T1" fmla="*/ 180 256 1"/>
              <a:gd name="G3" fmla="+- 5329906 T0 T1"/>
              <a:gd name="T2" fmla="*/ 0 256 1"/>
              <a:gd name="T3" fmla="*/ 90 256 1"/>
              <a:gd name="G4" fmla="+- 5329906 T2 T3"/>
              <a:gd name="G5" fmla="*/ G4 2 1"/>
              <a:gd name="T4" fmla="*/ 90 256 1"/>
              <a:gd name="T5" fmla="*/ 0 256 1"/>
              <a:gd name="G6" fmla="+- 5329906 T4 T5"/>
              <a:gd name="G7" fmla="*/ G6 2 1"/>
              <a:gd name="G8" fmla="abs 5329906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882"/>
              <a:gd name="G18" fmla="*/ 882 1 2"/>
              <a:gd name="G19" fmla="+- G18 5400 0"/>
              <a:gd name="G20" fmla="cos G19 5329906"/>
              <a:gd name="G21" fmla="sin G19 5329906"/>
              <a:gd name="G22" fmla="+- G20 10800 0"/>
              <a:gd name="G23" fmla="+- G21 10800 0"/>
              <a:gd name="G24" fmla="+- 10800 0 G20"/>
              <a:gd name="G25" fmla="+- 882 10800 0"/>
              <a:gd name="G26" fmla="?: G9 G17 G25"/>
              <a:gd name="G27" fmla="?: G9 0 21600"/>
              <a:gd name="G28" fmla="cos 10800 5329906"/>
              <a:gd name="G29" fmla="sin 10800 5329906"/>
              <a:gd name="G30" fmla="sin 882 5329906"/>
              <a:gd name="G31" fmla="+- G28 10800 0"/>
              <a:gd name="G32" fmla="+- G29 10800 0"/>
              <a:gd name="G33" fmla="+- G30 10800 0"/>
              <a:gd name="G34" fmla="?: G4 0 G31"/>
              <a:gd name="G35" fmla="?: 5329906 G34 0"/>
              <a:gd name="G36" fmla="?: G6 G35 G31"/>
              <a:gd name="G37" fmla="+- 21600 0 G36"/>
              <a:gd name="G38" fmla="?: G4 0 G33"/>
              <a:gd name="G39" fmla="?: 5329906 G38 G32"/>
              <a:gd name="G40" fmla="?: G6 G39 0"/>
              <a:gd name="G41" fmla="?: G4 G32 21600"/>
              <a:gd name="G42" fmla="?: G6 G41 G33"/>
              <a:gd name="T12" fmla="*/ 10800 w 21600"/>
              <a:gd name="T13" fmla="*/ 21600 h 21600"/>
              <a:gd name="T14" fmla="*/ 11680 w 21600"/>
              <a:gd name="T15" fmla="*/ 16574 h 21600"/>
              <a:gd name="T16" fmla="*/ 10800 w 21600"/>
              <a:gd name="T17" fmla="*/ 11682 h 21600"/>
              <a:gd name="T18" fmla="*/ 9920 w 21600"/>
              <a:gd name="T19" fmla="*/ 16574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10932" y="11671"/>
                </a:moveTo>
                <a:cubicBezTo>
                  <a:pt x="10888" y="11678"/>
                  <a:pt x="10844" y="11682"/>
                  <a:pt x="10800" y="11682"/>
                </a:cubicBezTo>
                <a:cubicBezTo>
                  <a:pt x="10755" y="11682"/>
                  <a:pt x="10711" y="11678"/>
                  <a:pt x="10667" y="11671"/>
                </a:cubicBezTo>
                <a:lnTo>
                  <a:pt x="9171" y="21476"/>
                </a:lnTo>
                <a:cubicBezTo>
                  <a:pt x="9710" y="21558"/>
                  <a:pt x="10254" y="21600"/>
                  <a:pt x="10800" y="21600"/>
                </a:cubicBezTo>
                <a:cubicBezTo>
                  <a:pt x="11345" y="21600"/>
                  <a:pt x="11889" y="21558"/>
                  <a:pt x="12428" y="21476"/>
                </a:cubicBezTo>
                <a:close/>
              </a:path>
            </a:pathLst>
          </a:custGeom>
          <a:solidFill>
            <a:srgbClr val="3366FF"/>
          </a:solidFill>
          <a:ln w="28575">
            <a:solidFill>
              <a:srgbClr val="3333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9469" name="AutoShape 13">
            <a:extLst>
              <a:ext uri="{FF2B5EF4-FFF2-40B4-BE49-F238E27FC236}">
                <a16:creationId xmlns:a16="http://schemas.microsoft.com/office/drawing/2014/main" id="{FCB619BE-9E53-413F-9C01-86D997B6F138}"/>
              </a:ext>
            </a:extLst>
          </p:cNvPr>
          <p:cNvSpPr>
            <a:spLocks noChangeArrowheads="1"/>
          </p:cNvSpPr>
          <p:nvPr/>
        </p:nvSpPr>
        <p:spPr bwMode="auto">
          <a:xfrm rot="9900000">
            <a:off x="2613025" y="1268413"/>
            <a:ext cx="4500563" cy="4500562"/>
          </a:xfrm>
          <a:custGeom>
            <a:avLst/>
            <a:gdLst>
              <a:gd name="G0" fmla="+- 882 0 0"/>
              <a:gd name="G1" fmla="+- 5329906 0 0"/>
              <a:gd name="G2" fmla="+- 0 0 5329906"/>
              <a:gd name="T0" fmla="*/ 0 256 1"/>
              <a:gd name="T1" fmla="*/ 180 256 1"/>
              <a:gd name="G3" fmla="+- 5329906 T0 T1"/>
              <a:gd name="T2" fmla="*/ 0 256 1"/>
              <a:gd name="T3" fmla="*/ 90 256 1"/>
              <a:gd name="G4" fmla="+- 5329906 T2 T3"/>
              <a:gd name="G5" fmla="*/ G4 2 1"/>
              <a:gd name="T4" fmla="*/ 90 256 1"/>
              <a:gd name="T5" fmla="*/ 0 256 1"/>
              <a:gd name="G6" fmla="+- 5329906 T4 T5"/>
              <a:gd name="G7" fmla="*/ G6 2 1"/>
              <a:gd name="G8" fmla="abs 5329906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882"/>
              <a:gd name="G18" fmla="*/ 882 1 2"/>
              <a:gd name="G19" fmla="+- G18 5400 0"/>
              <a:gd name="G20" fmla="cos G19 5329906"/>
              <a:gd name="G21" fmla="sin G19 5329906"/>
              <a:gd name="G22" fmla="+- G20 10800 0"/>
              <a:gd name="G23" fmla="+- G21 10800 0"/>
              <a:gd name="G24" fmla="+- 10800 0 G20"/>
              <a:gd name="G25" fmla="+- 882 10800 0"/>
              <a:gd name="G26" fmla="?: G9 G17 G25"/>
              <a:gd name="G27" fmla="?: G9 0 21600"/>
              <a:gd name="G28" fmla="cos 10800 5329906"/>
              <a:gd name="G29" fmla="sin 10800 5329906"/>
              <a:gd name="G30" fmla="sin 882 5329906"/>
              <a:gd name="G31" fmla="+- G28 10800 0"/>
              <a:gd name="G32" fmla="+- G29 10800 0"/>
              <a:gd name="G33" fmla="+- G30 10800 0"/>
              <a:gd name="G34" fmla="?: G4 0 G31"/>
              <a:gd name="G35" fmla="?: 5329906 G34 0"/>
              <a:gd name="G36" fmla="?: G6 G35 G31"/>
              <a:gd name="G37" fmla="+- 21600 0 G36"/>
              <a:gd name="G38" fmla="?: G4 0 G33"/>
              <a:gd name="G39" fmla="?: 5329906 G38 G32"/>
              <a:gd name="G40" fmla="?: G6 G39 0"/>
              <a:gd name="G41" fmla="?: G4 G32 21600"/>
              <a:gd name="G42" fmla="?: G6 G41 G33"/>
              <a:gd name="T12" fmla="*/ 10800 w 21600"/>
              <a:gd name="T13" fmla="*/ 21600 h 21600"/>
              <a:gd name="T14" fmla="*/ 11680 w 21600"/>
              <a:gd name="T15" fmla="*/ 16574 h 21600"/>
              <a:gd name="T16" fmla="*/ 10800 w 21600"/>
              <a:gd name="T17" fmla="*/ 11682 h 21600"/>
              <a:gd name="T18" fmla="*/ 9920 w 21600"/>
              <a:gd name="T19" fmla="*/ 16574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10932" y="11671"/>
                </a:moveTo>
                <a:cubicBezTo>
                  <a:pt x="10888" y="11678"/>
                  <a:pt x="10844" y="11682"/>
                  <a:pt x="10800" y="11682"/>
                </a:cubicBezTo>
                <a:cubicBezTo>
                  <a:pt x="10755" y="11682"/>
                  <a:pt x="10711" y="11678"/>
                  <a:pt x="10667" y="11671"/>
                </a:cubicBezTo>
                <a:lnTo>
                  <a:pt x="9171" y="21476"/>
                </a:lnTo>
                <a:cubicBezTo>
                  <a:pt x="9710" y="21558"/>
                  <a:pt x="10254" y="21600"/>
                  <a:pt x="10800" y="21600"/>
                </a:cubicBezTo>
                <a:cubicBezTo>
                  <a:pt x="11345" y="21600"/>
                  <a:pt x="11889" y="21558"/>
                  <a:pt x="12428" y="21476"/>
                </a:cubicBezTo>
                <a:close/>
              </a:path>
            </a:pathLst>
          </a:custGeom>
          <a:solidFill>
            <a:srgbClr val="99CCFF"/>
          </a:solidFill>
          <a:ln w="28575">
            <a:solidFill>
              <a:srgbClr val="3333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9470" name="AutoShape 14">
            <a:extLst>
              <a:ext uri="{FF2B5EF4-FFF2-40B4-BE49-F238E27FC236}">
                <a16:creationId xmlns:a16="http://schemas.microsoft.com/office/drawing/2014/main" id="{B55583AB-71FF-4BC6-A914-392FD1B63C90}"/>
              </a:ext>
            </a:extLst>
          </p:cNvPr>
          <p:cNvSpPr>
            <a:spLocks noChangeArrowheads="1"/>
          </p:cNvSpPr>
          <p:nvPr/>
        </p:nvSpPr>
        <p:spPr bwMode="auto">
          <a:xfrm rot="10800000">
            <a:off x="2613025" y="1268413"/>
            <a:ext cx="4500563" cy="4500562"/>
          </a:xfrm>
          <a:custGeom>
            <a:avLst/>
            <a:gdLst>
              <a:gd name="G0" fmla="+- 882 0 0"/>
              <a:gd name="G1" fmla="+- 5329906 0 0"/>
              <a:gd name="G2" fmla="+- 0 0 5329906"/>
              <a:gd name="T0" fmla="*/ 0 256 1"/>
              <a:gd name="T1" fmla="*/ 180 256 1"/>
              <a:gd name="G3" fmla="+- 5329906 T0 T1"/>
              <a:gd name="T2" fmla="*/ 0 256 1"/>
              <a:gd name="T3" fmla="*/ 90 256 1"/>
              <a:gd name="G4" fmla="+- 5329906 T2 T3"/>
              <a:gd name="G5" fmla="*/ G4 2 1"/>
              <a:gd name="T4" fmla="*/ 90 256 1"/>
              <a:gd name="T5" fmla="*/ 0 256 1"/>
              <a:gd name="G6" fmla="+- 5329906 T4 T5"/>
              <a:gd name="G7" fmla="*/ G6 2 1"/>
              <a:gd name="G8" fmla="abs 5329906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882"/>
              <a:gd name="G18" fmla="*/ 882 1 2"/>
              <a:gd name="G19" fmla="+- G18 5400 0"/>
              <a:gd name="G20" fmla="cos G19 5329906"/>
              <a:gd name="G21" fmla="sin G19 5329906"/>
              <a:gd name="G22" fmla="+- G20 10800 0"/>
              <a:gd name="G23" fmla="+- G21 10800 0"/>
              <a:gd name="G24" fmla="+- 10800 0 G20"/>
              <a:gd name="G25" fmla="+- 882 10800 0"/>
              <a:gd name="G26" fmla="?: G9 G17 G25"/>
              <a:gd name="G27" fmla="?: G9 0 21600"/>
              <a:gd name="G28" fmla="cos 10800 5329906"/>
              <a:gd name="G29" fmla="sin 10800 5329906"/>
              <a:gd name="G30" fmla="sin 882 5329906"/>
              <a:gd name="G31" fmla="+- G28 10800 0"/>
              <a:gd name="G32" fmla="+- G29 10800 0"/>
              <a:gd name="G33" fmla="+- G30 10800 0"/>
              <a:gd name="G34" fmla="?: G4 0 G31"/>
              <a:gd name="G35" fmla="?: 5329906 G34 0"/>
              <a:gd name="G36" fmla="?: G6 G35 G31"/>
              <a:gd name="G37" fmla="+- 21600 0 G36"/>
              <a:gd name="G38" fmla="?: G4 0 G33"/>
              <a:gd name="G39" fmla="?: 5329906 G38 G32"/>
              <a:gd name="G40" fmla="?: G6 G39 0"/>
              <a:gd name="G41" fmla="?: G4 G32 21600"/>
              <a:gd name="G42" fmla="?: G6 G41 G33"/>
              <a:gd name="T12" fmla="*/ 10800 w 21600"/>
              <a:gd name="T13" fmla="*/ 21600 h 21600"/>
              <a:gd name="T14" fmla="*/ 11680 w 21600"/>
              <a:gd name="T15" fmla="*/ 16574 h 21600"/>
              <a:gd name="T16" fmla="*/ 10800 w 21600"/>
              <a:gd name="T17" fmla="*/ 11682 h 21600"/>
              <a:gd name="T18" fmla="*/ 9920 w 21600"/>
              <a:gd name="T19" fmla="*/ 16574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10932" y="11671"/>
                </a:moveTo>
                <a:cubicBezTo>
                  <a:pt x="10888" y="11678"/>
                  <a:pt x="10844" y="11682"/>
                  <a:pt x="10800" y="11682"/>
                </a:cubicBezTo>
                <a:cubicBezTo>
                  <a:pt x="10755" y="11682"/>
                  <a:pt x="10711" y="11678"/>
                  <a:pt x="10667" y="11671"/>
                </a:cubicBezTo>
                <a:lnTo>
                  <a:pt x="9171" y="21476"/>
                </a:lnTo>
                <a:cubicBezTo>
                  <a:pt x="9710" y="21558"/>
                  <a:pt x="10254" y="21600"/>
                  <a:pt x="10800" y="21600"/>
                </a:cubicBezTo>
                <a:cubicBezTo>
                  <a:pt x="11345" y="21600"/>
                  <a:pt x="11889" y="21558"/>
                  <a:pt x="12428" y="21476"/>
                </a:cubicBezTo>
                <a:close/>
              </a:path>
            </a:pathLst>
          </a:custGeom>
          <a:solidFill>
            <a:srgbClr val="99CCFF"/>
          </a:solidFill>
          <a:ln w="28575">
            <a:solidFill>
              <a:srgbClr val="3333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9471" name="AutoShape 15">
            <a:extLst>
              <a:ext uri="{FF2B5EF4-FFF2-40B4-BE49-F238E27FC236}">
                <a16:creationId xmlns:a16="http://schemas.microsoft.com/office/drawing/2014/main" id="{74A3E6B3-CAFF-4257-B122-18C94913742F}"/>
              </a:ext>
            </a:extLst>
          </p:cNvPr>
          <p:cNvSpPr>
            <a:spLocks noChangeArrowheads="1"/>
          </p:cNvSpPr>
          <p:nvPr/>
        </p:nvSpPr>
        <p:spPr bwMode="auto">
          <a:xfrm rot="11700000">
            <a:off x="2613025" y="1268413"/>
            <a:ext cx="4500563" cy="4500562"/>
          </a:xfrm>
          <a:custGeom>
            <a:avLst/>
            <a:gdLst>
              <a:gd name="G0" fmla="+- 882 0 0"/>
              <a:gd name="G1" fmla="+- 5329906 0 0"/>
              <a:gd name="G2" fmla="+- 0 0 5329906"/>
              <a:gd name="T0" fmla="*/ 0 256 1"/>
              <a:gd name="T1" fmla="*/ 180 256 1"/>
              <a:gd name="G3" fmla="+- 5329906 T0 T1"/>
              <a:gd name="T2" fmla="*/ 0 256 1"/>
              <a:gd name="T3" fmla="*/ 90 256 1"/>
              <a:gd name="G4" fmla="+- 5329906 T2 T3"/>
              <a:gd name="G5" fmla="*/ G4 2 1"/>
              <a:gd name="T4" fmla="*/ 90 256 1"/>
              <a:gd name="T5" fmla="*/ 0 256 1"/>
              <a:gd name="G6" fmla="+- 5329906 T4 T5"/>
              <a:gd name="G7" fmla="*/ G6 2 1"/>
              <a:gd name="G8" fmla="abs 5329906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882"/>
              <a:gd name="G18" fmla="*/ 882 1 2"/>
              <a:gd name="G19" fmla="+- G18 5400 0"/>
              <a:gd name="G20" fmla="cos G19 5329906"/>
              <a:gd name="G21" fmla="sin G19 5329906"/>
              <a:gd name="G22" fmla="+- G20 10800 0"/>
              <a:gd name="G23" fmla="+- G21 10800 0"/>
              <a:gd name="G24" fmla="+- 10800 0 G20"/>
              <a:gd name="G25" fmla="+- 882 10800 0"/>
              <a:gd name="G26" fmla="?: G9 G17 G25"/>
              <a:gd name="G27" fmla="?: G9 0 21600"/>
              <a:gd name="G28" fmla="cos 10800 5329906"/>
              <a:gd name="G29" fmla="sin 10800 5329906"/>
              <a:gd name="G30" fmla="sin 882 5329906"/>
              <a:gd name="G31" fmla="+- G28 10800 0"/>
              <a:gd name="G32" fmla="+- G29 10800 0"/>
              <a:gd name="G33" fmla="+- G30 10800 0"/>
              <a:gd name="G34" fmla="?: G4 0 G31"/>
              <a:gd name="G35" fmla="?: 5329906 G34 0"/>
              <a:gd name="G36" fmla="?: G6 G35 G31"/>
              <a:gd name="G37" fmla="+- 21600 0 G36"/>
              <a:gd name="G38" fmla="?: G4 0 G33"/>
              <a:gd name="G39" fmla="?: 5329906 G38 G32"/>
              <a:gd name="G40" fmla="?: G6 G39 0"/>
              <a:gd name="G41" fmla="?: G4 G32 21600"/>
              <a:gd name="G42" fmla="?: G6 G41 G33"/>
              <a:gd name="T12" fmla="*/ 10800 w 21600"/>
              <a:gd name="T13" fmla="*/ 21600 h 21600"/>
              <a:gd name="T14" fmla="*/ 11680 w 21600"/>
              <a:gd name="T15" fmla="*/ 16574 h 21600"/>
              <a:gd name="T16" fmla="*/ 10800 w 21600"/>
              <a:gd name="T17" fmla="*/ 11682 h 21600"/>
              <a:gd name="T18" fmla="*/ 9920 w 21600"/>
              <a:gd name="T19" fmla="*/ 16574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10932" y="11671"/>
                </a:moveTo>
                <a:cubicBezTo>
                  <a:pt x="10888" y="11678"/>
                  <a:pt x="10844" y="11682"/>
                  <a:pt x="10800" y="11682"/>
                </a:cubicBezTo>
                <a:cubicBezTo>
                  <a:pt x="10755" y="11682"/>
                  <a:pt x="10711" y="11678"/>
                  <a:pt x="10667" y="11671"/>
                </a:cubicBezTo>
                <a:lnTo>
                  <a:pt x="9171" y="21476"/>
                </a:lnTo>
                <a:cubicBezTo>
                  <a:pt x="9710" y="21558"/>
                  <a:pt x="10254" y="21600"/>
                  <a:pt x="10800" y="21600"/>
                </a:cubicBezTo>
                <a:cubicBezTo>
                  <a:pt x="11345" y="21600"/>
                  <a:pt x="11889" y="21558"/>
                  <a:pt x="12428" y="21476"/>
                </a:cubicBezTo>
                <a:close/>
              </a:path>
            </a:pathLst>
          </a:custGeom>
          <a:solidFill>
            <a:srgbClr val="99CCFF"/>
          </a:solidFill>
          <a:ln w="28575">
            <a:solidFill>
              <a:srgbClr val="3333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9472" name="AutoShape 16">
            <a:extLst>
              <a:ext uri="{FF2B5EF4-FFF2-40B4-BE49-F238E27FC236}">
                <a16:creationId xmlns:a16="http://schemas.microsoft.com/office/drawing/2014/main" id="{855EB8EB-E07D-415C-AEF8-E51AD2268762}"/>
              </a:ext>
            </a:extLst>
          </p:cNvPr>
          <p:cNvSpPr>
            <a:spLocks noChangeArrowheads="1"/>
          </p:cNvSpPr>
          <p:nvPr/>
        </p:nvSpPr>
        <p:spPr bwMode="auto">
          <a:xfrm rot="12600000">
            <a:off x="2613025" y="1268413"/>
            <a:ext cx="4500563" cy="4500562"/>
          </a:xfrm>
          <a:custGeom>
            <a:avLst/>
            <a:gdLst>
              <a:gd name="G0" fmla="+- 882 0 0"/>
              <a:gd name="G1" fmla="+- 5329906 0 0"/>
              <a:gd name="G2" fmla="+- 0 0 5329906"/>
              <a:gd name="T0" fmla="*/ 0 256 1"/>
              <a:gd name="T1" fmla="*/ 180 256 1"/>
              <a:gd name="G3" fmla="+- 5329906 T0 T1"/>
              <a:gd name="T2" fmla="*/ 0 256 1"/>
              <a:gd name="T3" fmla="*/ 90 256 1"/>
              <a:gd name="G4" fmla="+- 5329906 T2 T3"/>
              <a:gd name="G5" fmla="*/ G4 2 1"/>
              <a:gd name="T4" fmla="*/ 90 256 1"/>
              <a:gd name="T5" fmla="*/ 0 256 1"/>
              <a:gd name="G6" fmla="+- 5329906 T4 T5"/>
              <a:gd name="G7" fmla="*/ G6 2 1"/>
              <a:gd name="G8" fmla="abs 5329906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882"/>
              <a:gd name="G18" fmla="*/ 882 1 2"/>
              <a:gd name="G19" fmla="+- G18 5400 0"/>
              <a:gd name="G20" fmla="cos G19 5329906"/>
              <a:gd name="G21" fmla="sin G19 5329906"/>
              <a:gd name="G22" fmla="+- G20 10800 0"/>
              <a:gd name="G23" fmla="+- G21 10800 0"/>
              <a:gd name="G24" fmla="+- 10800 0 G20"/>
              <a:gd name="G25" fmla="+- 882 10800 0"/>
              <a:gd name="G26" fmla="?: G9 G17 G25"/>
              <a:gd name="G27" fmla="?: G9 0 21600"/>
              <a:gd name="G28" fmla="cos 10800 5329906"/>
              <a:gd name="G29" fmla="sin 10800 5329906"/>
              <a:gd name="G30" fmla="sin 882 5329906"/>
              <a:gd name="G31" fmla="+- G28 10800 0"/>
              <a:gd name="G32" fmla="+- G29 10800 0"/>
              <a:gd name="G33" fmla="+- G30 10800 0"/>
              <a:gd name="G34" fmla="?: G4 0 G31"/>
              <a:gd name="G35" fmla="?: 5329906 G34 0"/>
              <a:gd name="G36" fmla="?: G6 G35 G31"/>
              <a:gd name="G37" fmla="+- 21600 0 G36"/>
              <a:gd name="G38" fmla="?: G4 0 G33"/>
              <a:gd name="G39" fmla="?: 5329906 G38 G32"/>
              <a:gd name="G40" fmla="?: G6 G39 0"/>
              <a:gd name="G41" fmla="?: G4 G32 21600"/>
              <a:gd name="G42" fmla="?: G6 G41 G33"/>
              <a:gd name="T12" fmla="*/ 10800 w 21600"/>
              <a:gd name="T13" fmla="*/ 21600 h 21600"/>
              <a:gd name="T14" fmla="*/ 11680 w 21600"/>
              <a:gd name="T15" fmla="*/ 16574 h 21600"/>
              <a:gd name="T16" fmla="*/ 10800 w 21600"/>
              <a:gd name="T17" fmla="*/ 11682 h 21600"/>
              <a:gd name="T18" fmla="*/ 9920 w 21600"/>
              <a:gd name="T19" fmla="*/ 16574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10932" y="11671"/>
                </a:moveTo>
                <a:cubicBezTo>
                  <a:pt x="10888" y="11678"/>
                  <a:pt x="10844" y="11682"/>
                  <a:pt x="10800" y="11682"/>
                </a:cubicBezTo>
                <a:cubicBezTo>
                  <a:pt x="10755" y="11682"/>
                  <a:pt x="10711" y="11678"/>
                  <a:pt x="10667" y="11671"/>
                </a:cubicBezTo>
                <a:lnTo>
                  <a:pt x="9171" y="21476"/>
                </a:lnTo>
                <a:cubicBezTo>
                  <a:pt x="9710" y="21558"/>
                  <a:pt x="10254" y="21600"/>
                  <a:pt x="10800" y="21600"/>
                </a:cubicBezTo>
                <a:cubicBezTo>
                  <a:pt x="11345" y="21600"/>
                  <a:pt x="11889" y="21558"/>
                  <a:pt x="12428" y="21476"/>
                </a:cubicBezTo>
                <a:close/>
              </a:path>
            </a:pathLst>
          </a:custGeom>
          <a:solidFill>
            <a:srgbClr val="99CCFF"/>
          </a:solidFill>
          <a:ln w="28575">
            <a:solidFill>
              <a:srgbClr val="3333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9473" name="AutoShape 17">
            <a:extLst>
              <a:ext uri="{FF2B5EF4-FFF2-40B4-BE49-F238E27FC236}">
                <a16:creationId xmlns:a16="http://schemas.microsoft.com/office/drawing/2014/main" id="{6AD48A53-D812-42BC-92F9-E4C67A72167E}"/>
              </a:ext>
            </a:extLst>
          </p:cNvPr>
          <p:cNvSpPr>
            <a:spLocks noChangeArrowheads="1"/>
          </p:cNvSpPr>
          <p:nvPr/>
        </p:nvSpPr>
        <p:spPr bwMode="auto">
          <a:xfrm rot="13500000">
            <a:off x="2613026" y="1268412"/>
            <a:ext cx="4500562" cy="4500563"/>
          </a:xfrm>
          <a:custGeom>
            <a:avLst/>
            <a:gdLst>
              <a:gd name="G0" fmla="+- 882 0 0"/>
              <a:gd name="G1" fmla="+- 5329906 0 0"/>
              <a:gd name="G2" fmla="+- 0 0 5329906"/>
              <a:gd name="T0" fmla="*/ 0 256 1"/>
              <a:gd name="T1" fmla="*/ 180 256 1"/>
              <a:gd name="G3" fmla="+- 5329906 T0 T1"/>
              <a:gd name="T2" fmla="*/ 0 256 1"/>
              <a:gd name="T3" fmla="*/ 90 256 1"/>
              <a:gd name="G4" fmla="+- 5329906 T2 T3"/>
              <a:gd name="G5" fmla="*/ G4 2 1"/>
              <a:gd name="T4" fmla="*/ 90 256 1"/>
              <a:gd name="T5" fmla="*/ 0 256 1"/>
              <a:gd name="G6" fmla="+- 5329906 T4 T5"/>
              <a:gd name="G7" fmla="*/ G6 2 1"/>
              <a:gd name="G8" fmla="abs 5329906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882"/>
              <a:gd name="G18" fmla="*/ 882 1 2"/>
              <a:gd name="G19" fmla="+- G18 5400 0"/>
              <a:gd name="G20" fmla="cos G19 5329906"/>
              <a:gd name="G21" fmla="sin G19 5329906"/>
              <a:gd name="G22" fmla="+- G20 10800 0"/>
              <a:gd name="G23" fmla="+- G21 10800 0"/>
              <a:gd name="G24" fmla="+- 10800 0 G20"/>
              <a:gd name="G25" fmla="+- 882 10800 0"/>
              <a:gd name="G26" fmla="?: G9 G17 G25"/>
              <a:gd name="G27" fmla="?: G9 0 21600"/>
              <a:gd name="G28" fmla="cos 10800 5329906"/>
              <a:gd name="G29" fmla="sin 10800 5329906"/>
              <a:gd name="G30" fmla="sin 882 5329906"/>
              <a:gd name="G31" fmla="+- G28 10800 0"/>
              <a:gd name="G32" fmla="+- G29 10800 0"/>
              <a:gd name="G33" fmla="+- G30 10800 0"/>
              <a:gd name="G34" fmla="?: G4 0 G31"/>
              <a:gd name="G35" fmla="?: 5329906 G34 0"/>
              <a:gd name="G36" fmla="?: G6 G35 G31"/>
              <a:gd name="G37" fmla="+- 21600 0 G36"/>
              <a:gd name="G38" fmla="?: G4 0 G33"/>
              <a:gd name="G39" fmla="?: 5329906 G38 G32"/>
              <a:gd name="G40" fmla="?: G6 G39 0"/>
              <a:gd name="G41" fmla="?: G4 G32 21600"/>
              <a:gd name="G42" fmla="?: G6 G41 G33"/>
              <a:gd name="T12" fmla="*/ 10800 w 21600"/>
              <a:gd name="T13" fmla="*/ 21600 h 21600"/>
              <a:gd name="T14" fmla="*/ 11680 w 21600"/>
              <a:gd name="T15" fmla="*/ 16574 h 21600"/>
              <a:gd name="T16" fmla="*/ 10800 w 21600"/>
              <a:gd name="T17" fmla="*/ 11682 h 21600"/>
              <a:gd name="T18" fmla="*/ 9920 w 21600"/>
              <a:gd name="T19" fmla="*/ 16574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10932" y="11671"/>
                </a:moveTo>
                <a:cubicBezTo>
                  <a:pt x="10888" y="11678"/>
                  <a:pt x="10844" y="11682"/>
                  <a:pt x="10800" y="11682"/>
                </a:cubicBezTo>
                <a:cubicBezTo>
                  <a:pt x="10755" y="11682"/>
                  <a:pt x="10711" y="11678"/>
                  <a:pt x="10667" y="11671"/>
                </a:cubicBezTo>
                <a:lnTo>
                  <a:pt x="9171" y="21476"/>
                </a:lnTo>
                <a:cubicBezTo>
                  <a:pt x="9710" y="21558"/>
                  <a:pt x="10254" y="21600"/>
                  <a:pt x="10800" y="21600"/>
                </a:cubicBezTo>
                <a:cubicBezTo>
                  <a:pt x="11345" y="21600"/>
                  <a:pt x="11889" y="21558"/>
                  <a:pt x="12428" y="21476"/>
                </a:cubicBezTo>
                <a:close/>
              </a:path>
            </a:pathLst>
          </a:custGeom>
          <a:solidFill>
            <a:srgbClr val="99CCFF"/>
          </a:solidFill>
          <a:ln w="28575">
            <a:solidFill>
              <a:srgbClr val="3333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9474" name="AutoShape 18">
            <a:extLst>
              <a:ext uri="{FF2B5EF4-FFF2-40B4-BE49-F238E27FC236}">
                <a16:creationId xmlns:a16="http://schemas.microsoft.com/office/drawing/2014/main" id="{A048A7D6-3B56-4321-BFEB-7B0F1CD16CE5}"/>
              </a:ext>
            </a:extLst>
          </p:cNvPr>
          <p:cNvSpPr>
            <a:spLocks noChangeArrowheads="1"/>
          </p:cNvSpPr>
          <p:nvPr/>
        </p:nvSpPr>
        <p:spPr bwMode="auto">
          <a:xfrm rot="14400000">
            <a:off x="2613026" y="1268412"/>
            <a:ext cx="4500562" cy="4500563"/>
          </a:xfrm>
          <a:custGeom>
            <a:avLst/>
            <a:gdLst>
              <a:gd name="G0" fmla="+- 882 0 0"/>
              <a:gd name="G1" fmla="+- 5329906 0 0"/>
              <a:gd name="G2" fmla="+- 0 0 5329906"/>
              <a:gd name="T0" fmla="*/ 0 256 1"/>
              <a:gd name="T1" fmla="*/ 180 256 1"/>
              <a:gd name="G3" fmla="+- 5329906 T0 T1"/>
              <a:gd name="T2" fmla="*/ 0 256 1"/>
              <a:gd name="T3" fmla="*/ 90 256 1"/>
              <a:gd name="G4" fmla="+- 5329906 T2 T3"/>
              <a:gd name="G5" fmla="*/ G4 2 1"/>
              <a:gd name="T4" fmla="*/ 90 256 1"/>
              <a:gd name="T5" fmla="*/ 0 256 1"/>
              <a:gd name="G6" fmla="+- 5329906 T4 T5"/>
              <a:gd name="G7" fmla="*/ G6 2 1"/>
              <a:gd name="G8" fmla="abs 5329906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882"/>
              <a:gd name="G18" fmla="*/ 882 1 2"/>
              <a:gd name="G19" fmla="+- G18 5400 0"/>
              <a:gd name="G20" fmla="cos G19 5329906"/>
              <a:gd name="G21" fmla="sin G19 5329906"/>
              <a:gd name="G22" fmla="+- G20 10800 0"/>
              <a:gd name="G23" fmla="+- G21 10800 0"/>
              <a:gd name="G24" fmla="+- 10800 0 G20"/>
              <a:gd name="G25" fmla="+- 882 10800 0"/>
              <a:gd name="G26" fmla="?: G9 G17 G25"/>
              <a:gd name="G27" fmla="?: G9 0 21600"/>
              <a:gd name="G28" fmla="cos 10800 5329906"/>
              <a:gd name="G29" fmla="sin 10800 5329906"/>
              <a:gd name="G30" fmla="sin 882 5329906"/>
              <a:gd name="G31" fmla="+- G28 10800 0"/>
              <a:gd name="G32" fmla="+- G29 10800 0"/>
              <a:gd name="G33" fmla="+- G30 10800 0"/>
              <a:gd name="G34" fmla="?: G4 0 G31"/>
              <a:gd name="G35" fmla="?: 5329906 G34 0"/>
              <a:gd name="G36" fmla="?: G6 G35 G31"/>
              <a:gd name="G37" fmla="+- 21600 0 G36"/>
              <a:gd name="G38" fmla="?: G4 0 G33"/>
              <a:gd name="G39" fmla="?: 5329906 G38 G32"/>
              <a:gd name="G40" fmla="?: G6 G39 0"/>
              <a:gd name="G41" fmla="?: G4 G32 21600"/>
              <a:gd name="G42" fmla="?: G6 G41 G33"/>
              <a:gd name="T12" fmla="*/ 10800 w 21600"/>
              <a:gd name="T13" fmla="*/ 21600 h 21600"/>
              <a:gd name="T14" fmla="*/ 11680 w 21600"/>
              <a:gd name="T15" fmla="*/ 16574 h 21600"/>
              <a:gd name="T16" fmla="*/ 10800 w 21600"/>
              <a:gd name="T17" fmla="*/ 11682 h 21600"/>
              <a:gd name="T18" fmla="*/ 9920 w 21600"/>
              <a:gd name="T19" fmla="*/ 16574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10932" y="11671"/>
                </a:moveTo>
                <a:cubicBezTo>
                  <a:pt x="10888" y="11678"/>
                  <a:pt x="10844" y="11682"/>
                  <a:pt x="10800" y="11682"/>
                </a:cubicBezTo>
                <a:cubicBezTo>
                  <a:pt x="10755" y="11682"/>
                  <a:pt x="10711" y="11678"/>
                  <a:pt x="10667" y="11671"/>
                </a:cubicBezTo>
                <a:lnTo>
                  <a:pt x="9171" y="21476"/>
                </a:lnTo>
                <a:cubicBezTo>
                  <a:pt x="9710" y="21558"/>
                  <a:pt x="10254" y="21600"/>
                  <a:pt x="10800" y="21600"/>
                </a:cubicBezTo>
                <a:cubicBezTo>
                  <a:pt x="11345" y="21600"/>
                  <a:pt x="11889" y="21558"/>
                  <a:pt x="12428" y="21476"/>
                </a:cubicBezTo>
                <a:close/>
              </a:path>
            </a:pathLst>
          </a:custGeom>
          <a:solidFill>
            <a:srgbClr val="99CCFF"/>
          </a:solidFill>
          <a:ln w="28575">
            <a:solidFill>
              <a:srgbClr val="3333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9475" name="AutoShape 19">
            <a:extLst>
              <a:ext uri="{FF2B5EF4-FFF2-40B4-BE49-F238E27FC236}">
                <a16:creationId xmlns:a16="http://schemas.microsoft.com/office/drawing/2014/main" id="{3D07262E-EE59-459E-B002-7A30DE9EC391}"/>
              </a:ext>
            </a:extLst>
          </p:cNvPr>
          <p:cNvSpPr>
            <a:spLocks noChangeArrowheads="1"/>
          </p:cNvSpPr>
          <p:nvPr/>
        </p:nvSpPr>
        <p:spPr bwMode="auto">
          <a:xfrm rot="15300000">
            <a:off x="2613026" y="1268412"/>
            <a:ext cx="4500562" cy="4500563"/>
          </a:xfrm>
          <a:custGeom>
            <a:avLst/>
            <a:gdLst>
              <a:gd name="G0" fmla="+- 882 0 0"/>
              <a:gd name="G1" fmla="+- 5329906 0 0"/>
              <a:gd name="G2" fmla="+- 0 0 5329906"/>
              <a:gd name="T0" fmla="*/ 0 256 1"/>
              <a:gd name="T1" fmla="*/ 180 256 1"/>
              <a:gd name="G3" fmla="+- 5329906 T0 T1"/>
              <a:gd name="T2" fmla="*/ 0 256 1"/>
              <a:gd name="T3" fmla="*/ 90 256 1"/>
              <a:gd name="G4" fmla="+- 5329906 T2 T3"/>
              <a:gd name="G5" fmla="*/ G4 2 1"/>
              <a:gd name="T4" fmla="*/ 90 256 1"/>
              <a:gd name="T5" fmla="*/ 0 256 1"/>
              <a:gd name="G6" fmla="+- 5329906 T4 T5"/>
              <a:gd name="G7" fmla="*/ G6 2 1"/>
              <a:gd name="G8" fmla="abs 5329906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882"/>
              <a:gd name="G18" fmla="*/ 882 1 2"/>
              <a:gd name="G19" fmla="+- G18 5400 0"/>
              <a:gd name="G20" fmla="cos G19 5329906"/>
              <a:gd name="G21" fmla="sin G19 5329906"/>
              <a:gd name="G22" fmla="+- G20 10800 0"/>
              <a:gd name="G23" fmla="+- G21 10800 0"/>
              <a:gd name="G24" fmla="+- 10800 0 G20"/>
              <a:gd name="G25" fmla="+- 882 10800 0"/>
              <a:gd name="G26" fmla="?: G9 G17 G25"/>
              <a:gd name="G27" fmla="?: G9 0 21600"/>
              <a:gd name="G28" fmla="cos 10800 5329906"/>
              <a:gd name="G29" fmla="sin 10800 5329906"/>
              <a:gd name="G30" fmla="sin 882 5329906"/>
              <a:gd name="G31" fmla="+- G28 10800 0"/>
              <a:gd name="G32" fmla="+- G29 10800 0"/>
              <a:gd name="G33" fmla="+- G30 10800 0"/>
              <a:gd name="G34" fmla="?: G4 0 G31"/>
              <a:gd name="G35" fmla="?: 5329906 G34 0"/>
              <a:gd name="G36" fmla="?: G6 G35 G31"/>
              <a:gd name="G37" fmla="+- 21600 0 G36"/>
              <a:gd name="G38" fmla="?: G4 0 G33"/>
              <a:gd name="G39" fmla="?: 5329906 G38 G32"/>
              <a:gd name="G40" fmla="?: G6 G39 0"/>
              <a:gd name="G41" fmla="?: G4 G32 21600"/>
              <a:gd name="G42" fmla="?: G6 G41 G33"/>
              <a:gd name="T12" fmla="*/ 10800 w 21600"/>
              <a:gd name="T13" fmla="*/ 21600 h 21600"/>
              <a:gd name="T14" fmla="*/ 11680 w 21600"/>
              <a:gd name="T15" fmla="*/ 16574 h 21600"/>
              <a:gd name="T16" fmla="*/ 10800 w 21600"/>
              <a:gd name="T17" fmla="*/ 11682 h 21600"/>
              <a:gd name="T18" fmla="*/ 9920 w 21600"/>
              <a:gd name="T19" fmla="*/ 16574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10932" y="11671"/>
                </a:moveTo>
                <a:cubicBezTo>
                  <a:pt x="10888" y="11678"/>
                  <a:pt x="10844" y="11682"/>
                  <a:pt x="10800" y="11682"/>
                </a:cubicBezTo>
                <a:cubicBezTo>
                  <a:pt x="10755" y="11682"/>
                  <a:pt x="10711" y="11678"/>
                  <a:pt x="10667" y="11671"/>
                </a:cubicBezTo>
                <a:lnTo>
                  <a:pt x="9171" y="21476"/>
                </a:lnTo>
                <a:cubicBezTo>
                  <a:pt x="9710" y="21558"/>
                  <a:pt x="10254" y="21600"/>
                  <a:pt x="10800" y="21600"/>
                </a:cubicBezTo>
                <a:cubicBezTo>
                  <a:pt x="11345" y="21600"/>
                  <a:pt x="11889" y="21558"/>
                  <a:pt x="12428" y="21476"/>
                </a:cubicBezTo>
                <a:close/>
              </a:path>
            </a:pathLst>
          </a:custGeom>
          <a:solidFill>
            <a:srgbClr val="99CCFF"/>
          </a:solidFill>
          <a:ln w="28575">
            <a:solidFill>
              <a:srgbClr val="3333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9476" name="AutoShape 20">
            <a:extLst>
              <a:ext uri="{FF2B5EF4-FFF2-40B4-BE49-F238E27FC236}">
                <a16:creationId xmlns:a16="http://schemas.microsoft.com/office/drawing/2014/main" id="{B4377B90-0223-4F93-AC24-7BDCFB17316B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2613026" y="1268412"/>
            <a:ext cx="4500562" cy="4500563"/>
          </a:xfrm>
          <a:custGeom>
            <a:avLst/>
            <a:gdLst>
              <a:gd name="G0" fmla="+- 882 0 0"/>
              <a:gd name="G1" fmla="+- 5329906 0 0"/>
              <a:gd name="G2" fmla="+- 0 0 5329906"/>
              <a:gd name="T0" fmla="*/ 0 256 1"/>
              <a:gd name="T1" fmla="*/ 180 256 1"/>
              <a:gd name="G3" fmla="+- 5329906 T0 T1"/>
              <a:gd name="T2" fmla="*/ 0 256 1"/>
              <a:gd name="T3" fmla="*/ 90 256 1"/>
              <a:gd name="G4" fmla="+- 5329906 T2 T3"/>
              <a:gd name="G5" fmla="*/ G4 2 1"/>
              <a:gd name="T4" fmla="*/ 90 256 1"/>
              <a:gd name="T5" fmla="*/ 0 256 1"/>
              <a:gd name="G6" fmla="+- 5329906 T4 T5"/>
              <a:gd name="G7" fmla="*/ G6 2 1"/>
              <a:gd name="G8" fmla="abs 5329906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882"/>
              <a:gd name="G18" fmla="*/ 882 1 2"/>
              <a:gd name="G19" fmla="+- G18 5400 0"/>
              <a:gd name="G20" fmla="cos G19 5329906"/>
              <a:gd name="G21" fmla="sin G19 5329906"/>
              <a:gd name="G22" fmla="+- G20 10800 0"/>
              <a:gd name="G23" fmla="+- G21 10800 0"/>
              <a:gd name="G24" fmla="+- 10800 0 G20"/>
              <a:gd name="G25" fmla="+- 882 10800 0"/>
              <a:gd name="G26" fmla="?: G9 G17 G25"/>
              <a:gd name="G27" fmla="?: G9 0 21600"/>
              <a:gd name="G28" fmla="cos 10800 5329906"/>
              <a:gd name="G29" fmla="sin 10800 5329906"/>
              <a:gd name="G30" fmla="sin 882 5329906"/>
              <a:gd name="G31" fmla="+- G28 10800 0"/>
              <a:gd name="G32" fmla="+- G29 10800 0"/>
              <a:gd name="G33" fmla="+- G30 10800 0"/>
              <a:gd name="G34" fmla="?: G4 0 G31"/>
              <a:gd name="G35" fmla="?: 5329906 G34 0"/>
              <a:gd name="G36" fmla="?: G6 G35 G31"/>
              <a:gd name="G37" fmla="+- 21600 0 G36"/>
              <a:gd name="G38" fmla="?: G4 0 G33"/>
              <a:gd name="G39" fmla="?: 5329906 G38 G32"/>
              <a:gd name="G40" fmla="?: G6 G39 0"/>
              <a:gd name="G41" fmla="?: G4 G32 21600"/>
              <a:gd name="G42" fmla="?: G6 G41 G33"/>
              <a:gd name="T12" fmla="*/ 10800 w 21600"/>
              <a:gd name="T13" fmla="*/ 21600 h 21600"/>
              <a:gd name="T14" fmla="*/ 11680 w 21600"/>
              <a:gd name="T15" fmla="*/ 16574 h 21600"/>
              <a:gd name="T16" fmla="*/ 10800 w 21600"/>
              <a:gd name="T17" fmla="*/ 11682 h 21600"/>
              <a:gd name="T18" fmla="*/ 9920 w 21600"/>
              <a:gd name="T19" fmla="*/ 16574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10932" y="11671"/>
                </a:moveTo>
                <a:cubicBezTo>
                  <a:pt x="10888" y="11678"/>
                  <a:pt x="10844" y="11682"/>
                  <a:pt x="10800" y="11682"/>
                </a:cubicBezTo>
                <a:cubicBezTo>
                  <a:pt x="10755" y="11682"/>
                  <a:pt x="10711" y="11678"/>
                  <a:pt x="10667" y="11671"/>
                </a:cubicBezTo>
                <a:lnTo>
                  <a:pt x="9171" y="21476"/>
                </a:lnTo>
                <a:cubicBezTo>
                  <a:pt x="9710" y="21558"/>
                  <a:pt x="10254" y="21600"/>
                  <a:pt x="10800" y="21600"/>
                </a:cubicBezTo>
                <a:cubicBezTo>
                  <a:pt x="11345" y="21600"/>
                  <a:pt x="11889" y="21558"/>
                  <a:pt x="12428" y="21476"/>
                </a:cubicBezTo>
                <a:close/>
              </a:path>
            </a:pathLst>
          </a:custGeom>
          <a:solidFill>
            <a:srgbClr val="FF0000"/>
          </a:solidFill>
          <a:ln w="28575">
            <a:solidFill>
              <a:srgbClr val="3333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9477" name="AutoShape 21">
            <a:extLst>
              <a:ext uri="{FF2B5EF4-FFF2-40B4-BE49-F238E27FC236}">
                <a16:creationId xmlns:a16="http://schemas.microsoft.com/office/drawing/2014/main" id="{7C21C94C-DFEA-4D06-95ED-A52B3445F532}"/>
              </a:ext>
            </a:extLst>
          </p:cNvPr>
          <p:cNvSpPr>
            <a:spLocks noChangeArrowheads="1"/>
          </p:cNvSpPr>
          <p:nvPr/>
        </p:nvSpPr>
        <p:spPr bwMode="auto">
          <a:xfrm rot="17100000">
            <a:off x="2613026" y="1268412"/>
            <a:ext cx="4500562" cy="4500563"/>
          </a:xfrm>
          <a:custGeom>
            <a:avLst/>
            <a:gdLst>
              <a:gd name="G0" fmla="+- 882 0 0"/>
              <a:gd name="G1" fmla="+- 5329906 0 0"/>
              <a:gd name="G2" fmla="+- 0 0 5329906"/>
              <a:gd name="T0" fmla="*/ 0 256 1"/>
              <a:gd name="T1" fmla="*/ 180 256 1"/>
              <a:gd name="G3" fmla="+- 5329906 T0 T1"/>
              <a:gd name="T2" fmla="*/ 0 256 1"/>
              <a:gd name="T3" fmla="*/ 90 256 1"/>
              <a:gd name="G4" fmla="+- 5329906 T2 T3"/>
              <a:gd name="G5" fmla="*/ G4 2 1"/>
              <a:gd name="T4" fmla="*/ 90 256 1"/>
              <a:gd name="T5" fmla="*/ 0 256 1"/>
              <a:gd name="G6" fmla="+- 5329906 T4 T5"/>
              <a:gd name="G7" fmla="*/ G6 2 1"/>
              <a:gd name="G8" fmla="abs 5329906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882"/>
              <a:gd name="G18" fmla="*/ 882 1 2"/>
              <a:gd name="G19" fmla="+- G18 5400 0"/>
              <a:gd name="G20" fmla="cos G19 5329906"/>
              <a:gd name="G21" fmla="sin G19 5329906"/>
              <a:gd name="G22" fmla="+- G20 10800 0"/>
              <a:gd name="G23" fmla="+- G21 10800 0"/>
              <a:gd name="G24" fmla="+- 10800 0 G20"/>
              <a:gd name="G25" fmla="+- 882 10800 0"/>
              <a:gd name="G26" fmla="?: G9 G17 G25"/>
              <a:gd name="G27" fmla="?: G9 0 21600"/>
              <a:gd name="G28" fmla="cos 10800 5329906"/>
              <a:gd name="G29" fmla="sin 10800 5329906"/>
              <a:gd name="G30" fmla="sin 882 5329906"/>
              <a:gd name="G31" fmla="+- G28 10800 0"/>
              <a:gd name="G32" fmla="+- G29 10800 0"/>
              <a:gd name="G33" fmla="+- G30 10800 0"/>
              <a:gd name="G34" fmla="?: G4 0 G31"/>
              <a:gd name="G35" fmla="?: 5329906 G34 0"/>
              <a:gd name="G36" fmla="?: G6 G35 G31"/>
              <a:gd name="G37" fmla="+- 21600 0 G36"/>
              <a:gd name="G38" fmla="?: G4 0 G33"/>
              <a:gd name="G39" fmla="?: 5329906 G38 G32"/>
              <a:gd name="G40" fmla="?: G6 G39 0"/>
              <a:gd name="G41" fmla="?: G4 G32 21600"/>
              <a:gd name="G42" fmla="?: G6 G41 G33"/>
              <a:gd name="T12" fmla="*/ 10800 w 21600"/>
              <a:gd name="T13" fmla="*/ 21600 h 21600"/>
              <a:gd name="T14" fmla="*/ 11680 w 21600"/>
              <a:gd name="T15" fmla="*/ 16574 h 21600"/>
              <a:gd name="T16" fmla="*/ 10800 w 21600"/>
              <a:gd name="T17" fmla="*/ 11682 h 21600"/>
              <a:gd name="T18" fmla="*/ 9920 w 21600"/>
              <a:gd name="T19" fmla="*/ 16574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10932" y="11671"/>
                </a:moveTo>
                <a:cubicBezTo>
                  <a:pt x="10888" y="11678"/>
                  <a:pt x="10844" y="11682"/>
                  <a:pt x="10800" y="11682"/>
                </a:cubicBezTo>
                <a:cubicBezTo>
                  <a:pt x="10755" y="11682"/>
                  <a:pt x="10711" y="11678"/>
                  <a:pt x="10667" y="11671"/>
                </a:cubicBezTo>
                <a:lnTo>
                  <a:pt x="9171" y="21476"/>
                </a:lnTo>
                <a:cubicBezTo>
                  <a:pt x="9710" y="21558"/>
                  <a:pt x="10254" y="21600"/>
                  <a:pt x="10800" y="21600"/>
                </a:cubicBezTo>
                <a:cubicBezTo>
                  <a:pt x="11345" y="21600"/>
                  <a:pt x="11889" y="21558"/>
                  <a:pt x="12428" y="21476"/>
                </a:cubicBezTo>
                <a:close/>
              </a:path>
            </a:pathLst>
          </a:custGeom>
          <a:solidFill>
            <a:srgbClr val="99CCFF"/>
          </a:solidFill>
          <a:ln w="28575">
            <a:solidFill>
              <a:srgbClr val="3333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9478" name="AutoShape 22">
            <a:extLst>
              <a:ext uri="{FF2B5EF4-FFF2-40B4-BE49-F238E27FC236}">
                <a16:creationId xmlns:a16="http://schemas.microsoft.com/office/drawing/2014/main" id="{727C8588-AF47-48EA-9AF7-04A8F003F4B9}"/>
              </a:ext>
            </a:extLst>
          </p:cNvPr>
          <p:cNvSpPr>
            <a:spLocks noChangeArrowheads="1"/>
          </p:cNvSpPr>
          <p:nvPr/>
        </p:nvSpPr>
        <p:spPr bwMode="auto">
          <a:xfrm rot="18000000">
            <a:off x="2613026" y="1268412"/>
            <a:ext cx="4500562" cy="4500563"/>
          </a:xfrm>
          <a:custGeom>
            <a:avLst/>
            <a:gdLst>
              <a:gd name="G0" fmla="+- 882 0 0"/>
              <a:gd name="G1" fmla="+- 5329906 0 0"/>
              <a:gd name="G2" fmla="+- 0 0 5329906"/>
              <a:gd name="T0" fmla="*/ 0 256 1"/>
              <a:gd name="T1" fmla="*/ 180 256 1"/>
              <a:gd name="G3" fmla="+- 5329906 T0 T1"/>
              <a:gd name="T2" fmla="*/ 0 256 1"/>
              <a:gd name="T3" fmla="*/ 90 256 1"/>
              <a:gd name="G4" fmla="+- 5329906 T2 T3"/>
              <a:gd name="G5" fmla="*/ G4 2 1"/>
              <a:gd name="T4" fmla="*/ 90 256 1"/>
              <a:gd name="T5" fmla="*/ 0 256 1"/>
              <a:gd name="G6" fmla="+- 5329906 T4 T5"/>
              <a:gd name="G7" fmla="*/ G6 2 1"/>
              <a:gd name="G8" fmla="abs 5329906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882"/>
              <a:gd name="G18" fmla="*/ 882 1 2"/>
              <a:gd name="G19" fmla="+- G18 5400 0"/>
              <a:gd name="G20" fmla="cos G19 5329906"/>
              <a:gd name="G21" fmla="sin G19 5329906"/>
              <a:gd name="G22" fmla="+- G20 10800 0"/>
              <a:gd name="G23" fmla="+- G21 10800 0"/>
              <a:gd name="G24" fmla="+- 10800 0 G20"/>
              <a:gd name="G25" fmla="+- 882 10800 0"/>
              <a:gd name="G26" fmla="?: G9 G17 G25"/>
              <a:gd name="G27" fmla="?: G9 0 21600"/>
              <a:gd name="G28" fmla="cos 10800 5329906"/>
              <a:gd name="G29" fmla="sin 10800 5329906"/>
              <a:gd name="G30" fmla="sin 882 5329906"/>
              <a:gd name="G31" fmla="+- G28 10800 0"/>
              <a:gd name="G32" fmla="+- G29 10800 0"/>
              <a:gd name="G33" fmla="+- G30 10800 0"/>
              <a:gd name="G34" fmla="?: G4 0 G31"/>
              <a:gd name="G35" fmla="?: 5329906 G34 0"/>
              <a:gd name="G36" fmla="?: G6 G35 G31"/>
              <a:gd name="G37" fmla="+- 21600 0 G36"/>
              <a:gd name="G38" fmla="?: G4 0 G33"/>
              <a:gd name="G39" fmla="?: 5329906 G38 G32"/>
              <a:gd name="G40" fmla="?: G6 G39 0"/>
              <a:gd name="G41" fmla="?: G4 G32 21600"/>
              <a:gd name="G42" fmla="?: G6 G41 G33"/>
              <a:gd name="T12" fmla="*/ 10800 w 21600"/>
              <a:gd name="T13" fmla="*/ 21600 h 21600"/>
              <a:gd name="T14" fmla="*/ 11680 w 21600"/>
              <a:gd name="T15" fmla="*/ 16574 h 21600"/>
              <a:gd name="T16" fmla="*/ 10800 w 21600"/>
              <a:gd name="T17" fmla="*/ 11682 h 21600"/>
              <a:gd name="T18" fmla="*/ 9920 w 21600"/>
              <a:gd name="T19" fmla="*/ 16574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10932" y="11671"/>
                </a:moveTo>
                <a:cubicBezTo>
                  <a:pt x="10888" y="11678"/>
                  <a:pt x="10844" y="11682"/>
                  <a:pt x="10800" y="11682"/>
                </a:cubicBezTo>
                <a:cubicBezTo>
                  <a:pt x="10755" y="11682"/>
                  <a:pt x="10711" y="11678"/>
                  <a:pt x="10667" y="11671"/>
                </a:cubicBezTo>
                <a:lnTo>
                  <a:pt x="9171" y="21476"/>
                </a:lnTo>
                <a:cubicBezTo>
                  <a:pt x="9710" y="21558"/>
                  <a:pt x="10254" y="21600"/>
                  <a:pt x="10800" y="21600"/>
                </a:cubicBezTo>
                <a:cubicBezTo>
                  <a:pt x="11345" y="21600"/>
                  <a:pt x="11889" y="21558"/>
                  <a:pt x="12428" y="21476"/>
                </a:cubicBezTo>
                <a:close/>
              </a:path>
            </a:pathLst>
          </a:custGeom>
          <a:solidFill>
            <a:srgbClr val="FF0000"/>
          </a:solidFill>
          <a:ln w="28575">
            <a:solidFill>
              <a:srgbClr val="3333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9479" name="AutoShape 23">
            <a:extLst>
              <a:ext uri="{FF2B5EF4-FFF2-40B4-BE49-F238E27FC236}">
                <a16:creationId xmlns:a16="http://schemas.microsoft.com/office/drawing/2014/main" id="{CC1FD75A-0DCE-4281-B3E1-A4D39F44B994}"/>
              </a:ext>
            </a:extLst>
          </p:cNvPr>
          <p:cNvSpPr>
            <a:spLocks noChangeArrowheads="1"/>
          </p:cNvSpPr>
          <p:nvPr/>
        </p:nvSpPr>
        <p:spPr bwMode="auto">
          <a:xfrm rot="18900000">
            <a:off x="2613025" y="1268413"/>
            <a:ext cx="4500563" cy="4500562"/>
          </a:xfrm>
          <a:custGeom>
            <a:avLst/>
            <a:gdLst>
              <a:gd name="G0" fmla="+- 882 0 0"/>
              <a:gd name="G1" fmla="+- 5329906 0 0"/>
              <a:gd name="G2" fmla="+- 0 0 5329906"/>
              <a:gd name="T0" fmla="*/ 0 256 1"/>
              <a:gd name="T1" fmla="*/ 180 256 1"/>
              <a:gd name="G3" fmla="+- 5329906 T0 T1"/>
              <a:gd name="T2" fmla="*/ 0 256 1"/>
              <a:gd name="T3" fmla="*/ 90 256 1"/>
              <a:gd name="G4" fmla="+- 5329906 T2 T3"/>
              <a:gd name="G5" fmla="*/ G4 2 1"/>
              <a:gd name="T4" fmla="*/ 90 256 1"/>
              <a:gd name="T5" fmla="*/ 0 256 1"/>
              <a:gd name="G6" fmla="+- 5329906 T4 T5"/>
              <a:gd name="G7" fmla="*/ G6 2 1"/>
              <a:gd name="G8" fmla="abs 5329906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882"/>
              <a:gd name="G18" fmla="*/ 882 1 2"/>
              <a:gd name="G19" fmla="+- G18 5400 0"/>
              <a:gd name="G20" fmla="cos G19 5329906"/>
              <a:gd name="G21" fmla="sin G19 5329906"/>
              <a:gd name="G22" fmla="+- G20 10800 0"/>
              <a:gd name="G23" fmla="+- G21 10800 0"/>
              <a:gd name="G24" fmla="+- 10800 0 G20"/>
              <a:gd name="G25" fmla="+- 882 10800 0"/>
              <a:gd name="G26" fmla="?: G9 G17 G25"/>
              <a:gd name="G27" fmla="?: G9 0 21600"/>
              <a:gd name="G28" fmla="cos 10800 5329906"/>
              <a:gd name="G29" fmla="sin 10800 5329906"/>
              <a:gd name="G30" fmla="sin 882 5329906"/>
              <a:gd name="G31" fmla="+- G28 10800 0"/>
              <a:gd name="G32" fmla="+- G29 10800 0"/>
              <a:gd name="G33" fmla="+- G30 10800 0"/>
              <a:gd name="G34" fmla="?: G4 0 G31"/>
              <a:gd name="G35" fmla="?: 5329906 G34 0"/>
              <a:gd name="G36" fmla="?: G6 G35 G31"/>
              <a:gd name="G37" fmla="+- 21600 0 G36"/>
              <a:gd name="G38" fmla="?: G4 0 G33"/>
              <a:gd name="G39" fmla="?: 5329906 G38 G32"/>
              <a:gd name="G40" fmla="?: G6 G39 0"/>
              <a:gd name="G41" fmla="?: G4 G32 21600"/>
              <a:gd name="G42" fmla="?: G6 G41 G33"/>
              <a:gd name="T12" fmla="*/ 10800 w 21600"/>
              <a:gd name="T13" fmla="*/ 21600 h 21600"/>
              <a:gd name="T14" fmla="*/ 11680 w 21600"/>
              <a:gd name="T15" fmla="*/ 16574 h 21600"/>
              <a:gd name="T16" fmla="*/ 10800 w 21600"/>
              <a:gd name="T17" fmla="*/ 11682 h 21600"/>
              <a:gd name="T18" fmla="*/ 9920 w 21600"/>
              <a:gd name="T19" fmla="*/ 16574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10932" y="11671"/>
                </a:moveTo>
                <a:cubicBezTo>
                  <a:pt x="10888" y="11678"/>
                  <a:pt x="10844" y="11682"/>
                  <a:pt x="10800" y="11682"/>
                </a:cubicBezTo>
                <a:cubicBezTo>
                  <a:pt x="10755" y="11682"/>
                  <a:pt x="10711" y="11678"/>
                  <a:pt x="10667" y="11671"/>
                </a:cubicBezTo>
                <a:lnTo>
                  <a:pt x="9171" y="21476"/>
                </a:lnTo>
                <a:cubicBezTo>
                  <a:pt x="9710" y="21558"/>
                  <a:pt x="10254" y="21600"/>
                  <a:pt x="10800" y="21600"/>
                </a:cubicBezTo>
                <a:cubicBezTo>
                  <a:pt x="11345" y="21600"/>
                  <a:pt x="11889" y="21558"/>
                  <a:pt x="12428" y="21476"/>
                </a:cubicBezTo>
                <a:close/>
              </a:path>
            </a:pathLst>
          </a:custGeom>
          <a:solidFill>
            <a:srgbClr val="99CCFF"/>
          </a:solidFill>
          <a:ln w="28575">
            <a:solidFill>
              <a:srgbClr val="3333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9480" name="AutoShape 24">
            <a:extLst>
              <a:ext uri="{FF2B5EF4-FFF2-40B4-BE49-F238E27FC236}">
                <a16:creationId xmlns:a16="http://schemas.microsoft.com/office/drawing/2014/main" id="{8BBFD1BF-6F67-4148-B9CF-24EBDB74B24D}"/>
              </a:ext>
            </a:extLst>
          </p:cNvPr>
          <p:cNvSpPr>
            <a:spLocks noChangeArrowheads="1"/>
          </p:cNvSpPr>
          <p:nvPr/>
        </p:nvSpPr>
        <p:spPr bwMode="auto">
          <a:xfrm rot="19800000">
            <a:off x="2613025" y="1268413"/>
            <a:ext cx="4500563" cy="4500562"/>
          </a:xfrm>
          <a:custGeom>
            <a:avLst/>
            <a:gdLst>
              <a:gd name="G0" fmla="+- 882 0 0"/>
              <a:gd name="G1" fmla="+- 5329906 0 0"/>
              <a:gd name="G2" fmla="+- 0 0 5329906"/>
              <a:gd name="T0" fmla="*/ 0 256 1"/>
              <a:gd name="T1" fmla="*/ 180 256 1"/>
              <a:gd name="G3" fmla="+- 5329906 T0 T1"/>
              <a:gd name="T2" fmla="*/ 0 256 1"/>
              <a:gd name="T3" fmla="*/ 90 256 1"/>
              <a:gd name="G4" fmla="+- 5329906 T2 T3"/>
              <a:gd name="G5" fmla="*/ G4 2 1"/>
              <a:gd name="T4" fmla="*/ 90 256 1"/>
              <a:gd name="T5" fmla="*/ 0 256 1"/>
              <a:gd name="G6" fmla="+- 5329906 T4 T5"/>
              <a:gd name="G7" fmla="*/ G6 2 1"/>
              <a:gd name="G8" fmla="abs 5329906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882"/>
              <a:gd name="G18" fmla="*/ 882 1 2"/>
              <a:gd name="G19" fmla="+- G18 5400 0"/>
              <a:gd name="G20" fmla="cos G19 5329906"/>
              <a:gd name="G21" fmla="sin G19 5329906"/>
              <a:gd name="G22" fmla="+- G20 10800 0"/>
              <a:gd name="G23" fmla="+- G21 10800 0"/>
              <a:gd name="G24" fmla="+- 10800 0 G20"/>
              <a:gd name="G25" fmla="+- 882 10800 0"/>
              <a:gd name="G26" fmla="?: G9 G17 G25"/>
              <a:gd name="G27" fmla="?: G9 0 21600"/>
              <a:gd name="G28" fmla="cos 10800 5329906"/>
              <a:gd name="G29" fmla="sin 10800 5329906"/>
              <a:gd name="G30" fmla="sin 882 5329906"/>
              <a:gd name="G31" fmla="+- G28 10800 0"/>
              <a:gd name="G32" fmla="+- G29 10800 0"/>
              <a:gd name="G33" fmla="+- G30 10800 0"/>
              <a:gd name="G34" fmla="?: G4 0 G31"/>
              <a:gd name="G35" fmla="?: 5329906 G34 0"/>
              <a:gd name="G36" fmla="?: G6 G35 G31"/>
              <a:gd name="G37" fmla="+- 21600 0 G36"/>
              <a:gd name="G38" fmla="?: G4 0 G33"/>
              <a:gd name="G39" fmla="?: 5329906 G38 G32"/>
              <a:gd name="G40" fmla="?: G6 G39 0"/>
              <a:gd name="G41" fmla="?: G4 G32 21600"/>
              <a:gd name="G42" fmla="?: G6 G41 G33"/>
              <a:gd name="T12" fmla="*/ 10800 w 21600"/>
              <a:gd name="T13" fmla="*/ 21600 h 21600"/>
              <a:gd name="T14" fmla="*/ 11680 w 21600"/>
              <a:gd name="T15" fmla="*/ 16574 h 21600"/>
              <a:gd name="T16" fmla="*/ 10800 w 21600"/>
              <a:gd name="T17" fmla="*/ 11682 h 21600"/>
              <a:gd name="T18" fmla="*/ 9920 w 21600"/>
              <a:gd name="T19" fmla="*/ 16574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10932" y="11671"/>
                </a:moveTo>
                <a:cubicBezTo>
                  <a:pt x="10888" y="11678"/>
                  <a:pt x="10844" y="11682"/>
                  <a:pt x="10800" y="11682"/>
                </a:cubicBezTo>
                <a:cubicBezTo>
                  <a:pt x="10755" y="11682"/>
                  <a:pt x="10711" y="11678"/>
                  <a:pt x="10667" y="11671"/>
                </a:cubicBezTo>
                <a:lnTo>
                  <a:pt x="9171" y="21476"/>
                </a:lnTo>
                <a:cubicBezTo>
                  <a:pt x="9710" y="21558"/>
                  <a:pt x="10254" y="21600"/>
                  <a:pt x="10800" y="21600"/>
                </a:cubicBezTo>
                <a:cubicBezTo>
                  <a:pt x="11345" y="21600"/>
                  <a:pt x="11889" y="21558"/>
                  <a:pt x="12428" y="21476"/>
                </a:cubicBezTo>
                <a:close/>
              </a:path>
            </a:pathLst>
          </a:custGeom>
          <a:solidFill>
            <a:srgbClr val="99CCFF"/>
          </a:solidFill>
          <a:ln w="28575">
            <a:solidFill>
              <a:srgbClr val="3333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9481" name="AutoShape 25">
            <a:extLst>
              <a:ext uri="{FF2B5EF4-FFF2-40B4-BE49-F238E27FC236}">
                <a16:creationId xmlns:a16="http://schemas.microsoft.com/office/drawing/2014/main" id="{998D8FB6-43FA-4647-A4BA-1DEBFEA8B8C3}"/>
              </a:ext>
            </a:extLst>
          </p:cNvPr>
          <p:cNvSpPr>
            <a:spLocks noChangeArrowheads="1"/>
          </p:cNvSpPr>
          <p:nvPr/>
        </p:nvSpPr>
        <p:spPr bwMode="auto">
          <a:xfrm rot="20700000">
            <a:off x="2613025" y="1268413"/>
            <a:ext cx="4500563" cy="4500562"/>
          </a:xfrm>
          <a:custGeom>
            <a:avLst/>
            <a:gdLst>
              <a:gd name="G0" fmla="+- 882 0 0"/>
              <a:gd name="G1" fmla="+- 5329906 0 0"/>
              <a:gd name="G2" fmla="+- 0 0 5329906"/>
              <a:gd name="T0" fmla="*/ 0 256 1"/>
              <a:gd name="T1" fmla="*/ 180 256 1"/>
              <a:gd name="G3" fmla="+- 5329906 T0 T1"/>
              <a:gd name="T2" fmla="*/ 0 256 1"/>
              <a:gd name="T3" fmla="*/ 90 256 1"/>
              <a:gd name="G4" fmla="+- 5329906 T2 T3"/>
              <a:gd name="G5" fmla="*/ G4 2 1"/>
              <a:gd name="T4" fmla="*/ 90 256 1"/>
              <a:gd name="T5" fmla="*/ 0 256 1"/>
              <a:gd name="G6" fmla="+- 5329906 T4 T5"/>
              <a:gd name="G7" fmla="*/ G6 2 1"/>
              <a:gd name="G8" fmla="abs 5329906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882"/>
              <a:gd name="G18" fmla="*/ 882 1 2"/>
              <a:gd name="G19" fmla="+- G18 5400 0"/>
              <a:gd name="G20" fmla="cos G19 5329906"/>
              <a:gd name="G21" fmla="sin G19 5329906"/>
              <a:gd name="G22" fmla="+- G20 10800 0"/>
              <a:gd name="G23" fmla="+- G21 10800 0"/>
              <a:gd name="G24" fmla="+- 10800 0 G20"/>
              <a:gd name="G25" fmla="+- 882 10800 0"/>
              <a:gd name="G26" fmla="?: G9 G17 G25"/>
              <a:gd name="G27" fmla="?: G9 0 21600"/>
              <a:gd name="G28" fmla="cos 10800 5329906"/>
              <a:gd name="G29" fmla="sin 10800 5329906"/>
              <a:gd name="G30" fmla="sin 882 5329906"/>
              <a:gd name="G31" fmla="+- G28 10800 0"/>
              <a:gd name="G32" fmla="+- G29 10800 0"/>
              <a:gd name="G33" fmla="+- G30 10800 0"/>
              <a:gd name="G34" fmla="?: G4 0 G31"/>
              <a:gd name="G35" fmla="?: 5329906 G34 0"/>
              <a:gd name="G36" fmla="?: G6 G35 G31"/>
              <a:gd name="G37" fmla="+- 21600 0 G36"/>
              <a:gd name="G38" fmla="?: G4 0 G33"/>
              <a:gd name="G39" fmla="?: 5329906 G38 G32"/>
              <a:gd name="G40" fmla="?: G6 G39 0"/>
              <a:gd name="G41" fmla="?: G4 G32 21600"/>
              <a:gd name="G42" fmla="?: G6 G41 G33"/>
              <a:gd name="T12" fmla="*/ 10800 w 21600"/>
              <a:gd name="T13" fmla="*/ 21600 h 21600"/>
              <a:gd name="T14" fmla="*/ 11680 w 21600"/>
              <a:gd name="T15" fmla="*/ 16574 h 21600"/>
              <a:gd name="T16" fmla="*/ 10800 w 21600"/>
              <a:gd name="T17" fmla="*/ 11682 h 21600"/>
              <a:gd name="T18" fmla="*/ 9920 w 21600"/>
              <a:gd name="T19" fmla="*/ 16574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10932" y="11671"/>
                </a:moveTo>
                <a:cubicBezTo>
                  <a:pt x="10888" y="11678"/>
                  <a:pt x="10844" y="11682"/>
                  <a:pt x="10800" y="11682"/>
                </a:cubicBezTo>
                <a:cubicBezTo>
                  <a:pt x="10755" y="11682"/>
                  <a:pt x="10711" y="11678"/>
                  <a:pt x="10667" y="11671"/>
                </a:cubicBezTo>
                <a:lnTo>
                  <a:pt x="9171" y="21476"/>
                </a:lnTo>
                <a:cubicBezTo>
                  <a:pt x="9710" y="21558"/>
                  <a:pt x="10254" y="21600"/>
                  <a:pt x="10800" y="21600"/>
                </a:cubicBezTo>
                <a:cubicBezTo>
                  <a:pt x="11345" y="21600"/>
                  <a:pt x="11889" y="21558"/>
                  <a:pt x="12428" y="21476"/>
                </a:cubicBezTo>
                <a:close/>
              </a:path>
            </a:pathLst>
          </a:custGeom>
          <a:solidFill>
            <a:srgbClr val="FF9900"/>
          </a:solidFill>
          <a:ln w="28575">
            <a:solidFill>
              <a:srgbClr val="3333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19482" name="Group 26">
            <a:extLst>
              <a:ext uri="{FF2B5EF4-FFF2-40B4-BE49-F238E27FC236}">
                <a16:creationId xmlns:a16="http://schemas.microsoft.com/office/drawing/2014/main" id="{69925D25-EAEE-4F6A-A64A-C5311BC6A46A}"/>
              </a:ext>
            </a:extLst>
          </p:cNvPr>
          <p:cNvGrpSpPr>
            <a:grpSpLocks/>
          </p:cNvGrpSpPr>
          <p:nvPr/>
        </p:nvGrpSpPr>
        <p:grpSpPr bwMode="auto">
          <a:xfrm>
            <a:off x="2074863" y="819150"/>
            <a:ext cx="5476875" cy="5427663"/>
            <a:chOff x="1325" y="534"/>
            <a:chExt cx="3432" cy="3401"/>
          </a:xfrm>
        </p:grpSpPr>
        <p:sp>
          <p:nvSpPr>
            <p:cNvPr id="19483" name="Text Box 27">
              <a:extLst>
                <a:ext uri="{FF2B5EF4-FFF2-40B4-BE49-F238E27FC236}">
                  <a16:creationId xmlns:a16="http://schemas.microsoft.com/office/drawing/2014/main" id="{06A8407D-4D92-414A-AAA4-53A37589952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933" y="534"/>
              <a:ext cx="233" cy="2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2400">
                  <a:solidFill>
                    <a:schemeClr val="bg2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</a:t>
              </a:r>
            </a:p>
          </p:txBody>
        </p:sp>
        <p:sp>
          <p:nvSpPr>
            <p:cNvPr id="19484" name="Text Box 28">
              <a:extLst>
                <a:ext uri="{FF2B5EF4-FFF2-40B4-BE49-F238E27FC236}">
                  <a16:creationId xmlns:a16="http://schemas.microsoft.com/office/drawing/2014/main" id="{E0AA84CD-F72E-4B8A-9319-AE8DA6E3E83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363" y="601"/>
              <a:ext cx="234" cy="2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2400">
                  <a:solidFill>
                    <a:schemeClr val="bg2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</a:p>
          </p:txBody>
        </p:sp>
        <p:sp>
          <p:nvSpPr>
            <p:cNvPr id="19485" name="Text Box 29">
              <a:extLst>
                <a:ext uri="{FF2B5EF4-FFF2-40B4-BE49-F238E27FC236}">
                  <a16:creationId xmlns:a16="http://schemas.microsoft.com/office/drawing/2014/main" id="{10244935-F294-479F-995D-E19B2C7B8DC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719" y="714"/>
              <a:ext cx="223" cy="2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n-US" altLang="ja-JP" sz="2400">
                  <a:solidFill>
                    <a:schemeClr val="bg2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2</a:t>
              </a:r>
            </a:p>
          </p:txBody>
        </p:sp>
        <p:sp>
          <p:nvSpPr>
            <p:cNvPr id="19486" name="Text Box 30">
              <a:extLst>
                <a:ext uri="{FF2B5EF4-FFF2-40B4-BE49-F238E27FC236}">
                  <a16:creationId xmlns:a16="http://schemas.microsoft.com/office/drawing/2014/main" id="{958121F1-AEAC-4278-B233-C93883FDB03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027" y="965"/>
              <a:ext cx="234" cy="2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2400">
                  <a:solidFill>
                    <a:schemeClr val="bg2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3</a:t>
              </a:r>
            </a:p>
          </p:txBody>
        </p:sp>
        <p:sp>
          <p:nvSpPr>
            <p:cNvPr id="19487" name="Text Box 31">
              <a:extLst>
                <a:ext uri="{FF2B5EF4-FFF2-40B4-BE49-F238E27FC236}">
                  <a16:creationId xmlns:a16="http://schemas.microsoft.com/office/drawing/2014/main" id="{B1CF2BD2-AD77-4714-840E-CB3F8300B30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260" y="1297"/>
              <a:ext cx="233" cy="2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2400">
                  <a:solidFill>
                    <a:schemeClr val="bg2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4</a:t>
              </a:r>
            </a:p>
          </p:txBody>
        </p:sp>
        <p:sp>
          <p:nvSpPr>
            <p:cNvPr id="19488" name="Text Box 32">
              <a:extLst>
                <a:ext uri="{FF2B5EF4-FFF2-40B4-BE49-F238E27FC236}">
                  <a16:creationId xmlns:a16="http://schemas.microsoft.com/office/drawing/2014/main" id="{770C4CDB-0973-4BED-A67E-186D183D972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58" y="1695"/>
              <a:ext cx="233" cy="2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2400">
                  <a:solidFill>
                    <a:schemeClr val="bg2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5</a:t>
              </a:r>
            </a:p>
          </p:txBody>
        </p:sp>
        <p:sp>
          <p:nvSpPr>
            <p:cNvPr id="19489" name="Text Box 33">
              <a:extLst>
                <a:ext uri="{FF2B5EF4-FFF2-40B4-BE49-F238E27FC236}">
                  <a16:creationId xmlns:a16="http://schemas.microsoft.com/office/drawing/2014/main" id="{9410DB89-A553-430F-9A8E-B14AFFC7F8E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523" y="2060"/>
              <a:ext cx="234" cy="2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2400">
                  <a:solidFill>
                    <a:schemeClr val="bg2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6</a:t>
              </a:r>
            </a:p>
          </p:txBody>
        </p:sp>
        <p:sp>
          <p:nvSpPr>
            <p:cNvPr id="19490" name="Text Box 34">
              <a:extLst>
                <a:ext uri="{FF2B5EF4-FFF2-40B4-BE49-F238E27FC236}">
                  <a16:creationId xmlns:a16="http://schemas.microsoft.com/office/drawing/2014/main" id="{AE26B041-4714-48B6-8F3A-669BA012A16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59" y="2490"/>
              <a:ext cx="233" cy="2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2400">
                  <a:solidFill>
                    <a:schemeClr val="bg2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7</a:t>
              </a:r>
            </a:p>
          </p:txBody>
        </p:sp>
        <p:sp>
          <p:nvSpPr>
            <p:cNvPr id="19491" name="Text Box 35">
              <a:extLst>
                <a:ext uri="{FF2B5EF4-FFF2-40B4-BE49-F238E27FC236}">
                  <a16:creationId xmlns:a16="http://schemas.microsoft.com/office/drawing/2014/main" id="{CAC19C84-3536-4DBB-8DE0-1650236DC3B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292" y="2854"/>
              <a:ext cx="234" cy="2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2400">
                  <a:solidFill>
                    <a:schemeClr val="bg2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8</a:t>
              </a:r>
            </a:p>
          </p:txBody>
        </p:sp>
        <p:sp>
          <p:nvSpPr>
            <p:cNvPr id="19492" name="Text Box 36">
              <a:extLst>
                <a:ext uri="{FF2B5EF4-FFF2-40B4-BE49-F238E27FC236}">
                  <a16:creationId xmlns:a16="http://schemas.microsoft.com/office/drawing/2014/main" id="{6DD402D0-68CB-4608-BE74-A39D7333E21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060" y="3185"/>
              <a:ext cx="233" cy="2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2400">
                  <a:solidFill>
                    <a:schemeClr val="bg2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9</a:t>
              </a:r>
            </a:p>
          </p:txBody>
        </p:sp>
        <p:sp>
          <p:nvSpPr>
            <p:cNvPr id="19493" name="Text Box 37">
              <a:extLst>
                <a:ext uri="{FF2B5EF4-FFF2-40B4-BE49-F238E27FC236}">
                  <a16:creationId xmlns:a16="http://schemas.microsoft.com/office/drawing/2014/main" id="{925ABA01-68A2-4469-8516-89C3EFA87FC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680" y="3451"/>
              <a:ext cx="352" cy="2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2400">
                  <a:solidFill>
                    <a:schemeClr val="bg2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10</a:t>
              </a:r>
            </a:p>
          </p:txBody>
        </p:sp>
        <p:sp>
          <p:nvSpPr>
            <p:cNvPr id="19494" name="Text Box 38">
              <a:extLst>
                <a:ext uri="{FF2B5EF4-FFF2-40B4-BE49-F238E27FC236}">
                  <a16:creationId xmlns:a16="http://schemas.microsoft.com/office/drawing/2014/main" id="{E342D553-BEB9-4AC1-86D0-CF7FB2D64FD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315" y="3584"/>
              <a:ext cx="352" cy="2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2400">
                  <a:solidFill>
                    <a:schemeClr val="bg2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11</a:t>
              </a:r>
            </a:p>
          </p:txBody>
        </p:sp>
        <p:sp>
          <p:nvSpPr>
            <p:cNvPr id="19495" name="Text Box 39">
              <a:extLst>
                <a:ext uri="{FF2B5EF4-FFF2-40B4-BE49-F238E27FC236}">
                  <a16:creationId xmlns:a16="http://schemas.microsoft.com/office/drawing/2014/main" id="{51868EED-AED5-4783-9FF7-2326445C906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885" y="3649"/>
              <a:ext cx="352" cy="2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2400">
                  <a:solidFill>
                    <a:schemeClr val="bg2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12</a:t>
              </a:r>
            </a:p>
          </p:txBody>
        </p:sp>
        <p:sp>
          <p:nvSpPr>
            <p:cNvPr id="19496" name="Text Box 40">
              <a:extLst>
                <a:ext uri="{FF2B5EF4-FFF2-40B4-BE49-F238E27FC236}">
                  <a16:creationId xmlns:a16="http://schemas.microsoft.com/office/drawing/2014/main" id="{314B779D-038D-4474-A823-1019CD7635B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452" y="3584"/>
              <a:ext cx="352" cy="2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2400">
                  <a:solidFill>
                    <a:schemeClr val="bg2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13</a:t>
              </a:r>
            </a:p>
          </p:txBody>
        </p:sp>
        <p:sp>
          <p:nvSpPr>
            <p:cNvPr id="19497" name="Text Box 41">
              <a:extLst>
                <a:ext uri="{FF2B5EF4-FFF2-40B4-BE49-F238E27FC236}">
                  <a16:creationId xmlns:a16="http://schemas.microsoft.com/office/drawing/2014/main" id="{340A748C-C12A-464D-9841-C7EFD071BC7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53" y="3454"/>
              <a:ext cx="352" cy="2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2400">
                  <a:solidFill>
                    <a:schemeClr val="bg2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14</a:t>
              </a:r>
            </a:p>
          </p:txBody>
        </p:sp>
        <p:sp>
          <p:nvSpPr>
            <p:cNvPr id="19498" name="Text Box 42">
              <a:extLst>
                <a:ext uri="{FF2B5EF4-FFF2-40B4-BE49-F238E27FC236}">
                  <a16:creationId xmlns:a16="http://schemas.microsoft.com/office/drawing/2014/main" id="{4D05DFCE-74D6-426B-96B9-3471BEE96BE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56" y="3185"/>
              <a:ext cx="352" cy="2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2400">
                  <a:solidFill>
                    <a:schemeClr val="bg2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15</a:t>
              </a:r>
            </a:p>
          </p:txBody>
        </p:sp>
        <p:sp>
          <p:nvSpPr>
            <p:cNvPr id="19499" name="Text Box 43">
              <a:extLst>
                <a:ext uri="{FF2B5EF4-FFF2-40B4-BE49-F238E27FC236}">
                  <a16:creationId xmlns:a16="http://schemas.microsoft.com/office/drawing/2014/main" id="{52139DEC-DE97-4347-BEB2-20DBC6BBC82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24" y="2854"/>
              <a:ext cx="352" cy="2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2400">
                  <a:solidFill>
                    <a:schemeClr val="bg2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16</a:t>
              </a:r>
            </a:p>
          </p:txBody>
        </p:sp>
        <p:sp>
          <p:nvSpPr>
            <p:cNvPr id="19500" name="Text Box 44">
              <a:extLst>
                <a:ext uri="{FF2B5EF4-FFF2-40B4-BE49-F238E27FC236}">
                  <a16:creationId xmlns:a16="http://schemas.microsoft.com/office/drawing/2014/main" id="{75689D24-DF93-4127-B5B8-4CD98FBE1CC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392" y="2490"/>
              <a:ext cx="352" cy="2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2400">
                  <a:solidFill>
                    <a:schemeClr val="bg2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17</a:t>
              </a:r>
            </a:p>
          </p:txBody>
        </p:sp>
        <p:sp>
          <p:nvSpPr>
            <p:cNvPr id="19501" name="Text Box 45">
              <a:extLst>
                <a:ext uri="{FF2B5EF4-FFF2-40B4-BE49-F238E27FC236}">
                  <a16:creationId xmlns:a16="http://schemas.microsoft.com/office/drawing/2014/main" id="{40A18A3D-0385-4FDE-AA9E-B1224D830D8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325" y="2092"/>
              <a:ext cx="352" cy="2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2400">
                  <a:solidFill>
                    <a:schemeClr val="bg2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18</a:t>
              </a:r>
            </a:p>
          </p:txBody>
        </p:sp>
        <p:sp>
          <p:nvSpPr>
            <p:cNvPr id="19502" name="Text Box 46">
              <a:extLst>
                <a:ext uri="{FF2B5EF4-FFF2-40B4-BE49-F238E27FC236}">
                  <a16:creationId xmlns:a16="http://schemas.microsoft.com/office/drawing/2014/main" id="{2F831B39-9EE3-4CD7-A2A2-80AD7A19BD1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391" y="1661"/>
              <a:ext cx="35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2400">
                  <a:solidFill>
                    <a:schemeClr val="bg2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19</a:t>
              </a:r>
            </a:p>
          </p:txBody>
        </p:sp>
        <p:sp>
          <p:nvSpPr>
            <p:cNvPr id="19503" name="Text Box 47">
              <a:extLst>
                <a:ext uri="{FF2B5EF4-FFF2-40B4-BE49-F238E27FC236}">
                  <a16:creationId xmlns:a16="http://schemas.microsoft.com/office/drawing/2014/main" id="{F3056D8A-080A-4DED-BC79-1C8B3313FC3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24" y="1330"/>
              <a:ext cx="352" cy="2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2400">
                  <a:solidFill>
                    <a:schemeClr val="bg2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20</a:t>
              </a:r>
            </a:p>
          </p:txBody>
        </p:sp>
        <p:sp>
          <p:nvSpPr>
            <p:cNvPr id="19504" name="Text Box 48">
              <a:extLst>
                <a:ext uri="{FF2B5EF4-FFF2-40B4-BE49-F238E27FC236}">
                  <a16:creationId xmlns:a16="http://schemas.microsoft.com/office/drawing/2014/main" id="{1F7C4EB7-193B-45A6-9C68-FCE91561360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89" y="998"/>
              <a:ext cx="352" cy="2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2400">
                  <a:solidFill>
                    <a:schemeClr val="bg2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21</a:t>
              </a:r>
            </a:p>
          </p:txBody>
        </p:sp>
        <p:sp>
          <p:nvSpPr>
            <p:cNvPr id="19505" name="Text Box 49">
              <a:extLst>
                <a:ext uri="{FF2B5EF4-FFF2-40B4-BE49-F238E27FC236}">
                  <a16:creationId xmlns:a16="http://schemas.microsoft.com/office/drawing/2014/main" id="{CAC5EBFD-98E0-47DC-B9A0-FEFA460D1FA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88" y="734"/>
              <a:ext cx="352" cy="2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2400">
                  <a:solidFill>
                    <a:schemeClr val="bg2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22</a:t>
              </a:r>
            </a:p>
          </p:txBody>
        </p:sp>
        <p:sp>
          <p:nvSpPr>
            <p:cNvPr id="19506" name="Text Box 50">
              <a:extLst>
                <a:ext uri="{FF2B5EF4-FFF2-40B4-BE49-F238E27FC236}">
                  <a16:creationId xmlns:a16="http://schemas.microsoft.com/office/drawing/2014/main" id="{FCEA9657-69DB-47AD-BDF4-56C098F2F6A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486" y="601"/>
              <a:ext cx="352" cy="2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2400">
                  <a:solidFill>
                    <a:schemeClr val="bg2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23</a:t>
              </a:r>
            </a:p>
          </p:txBody>
        </p:sp>
      </p:grpSp>
      <p:sp>
        <p:nvSpPr>
          <p:cNvPr id="19507" name="Oval 51">
            <a:extLst>
              <a:ext uri="{FF2B5EF4-FFF2-40B4-BE49-F238E27FC236}">
                <a16:creationId xmlns:a16="http://schemas.microsoft.com/office/drawing/2014/main" id="{CAC76ABD-AE52-4A65-828F-6498A84A84A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97350" y="2854325"/>
            <a:ext cx="1330325" cy="1327150"/>
          </a:xfrm>
          <a:prstGeom prst="ellipse">
            <a:avLst/>
          </a:prstGeom>
          <a:gradFill rotWithShape="1">
            <a:gsLst>
              <a:gs pos="0">
                <a:srgbClr val="3366FF"/>
              </a:gs>
              <a:gs pos="100000">
                <a:srgbClr val="3366FF">
                  <a:gamma/>
                  <a:shade val="46275"/>
                  <a:invGamma/>
                </a:srgbClr>
              </a:gs>
            </a:gsLst>
            <a:lin ang="5400000" scaled="1"/>
          </a:gradFill>
          <a:ln w="28575">
            <a:solidFill>
              <a:srgbClr val="333333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ja-JP" altLang="en-US" b="1">
                <a:solidFill>
                  <a:schemeClr val="bg1"/>
                </a:solidFill>
                <a:ea typeface="メイリオ" panose="020B0604030504040204" pitchFamily="50" charset="-128"/>
              </a:rPr>
              <a:t>今日の</a:t>
            </a:r>
          </a:p>
          <a:p>
            <a:pPr algn="ctr"/>
            <a:r>
              <a:rPr lang="ja-JP" altLang="en-US" b="1">
                <a:solidFill>
                  <a:schemeClr val="bg1"/>
                </a:solidFill>
                <a:ea typeface="メイリオ" panose="020B0604030504040204" pitchFamily="50" charset="-128"/>
              </a:rPr>
              <a:t>予定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63" name="AutoShape 55">
            <a:extLst>
              <a:ext uri="{FF2B5EF4-FFF2-40B4-BE49-F238E27FC236}">
                <a16:creationId xmlns:a16="http://schemas.microsoft.com/office/drawing/2014/main" id="{F8F4985F-6557-4E18-BC62-1493461D8D3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13025" y="1268413"/>
            <a:ext cx="4500563" cy="4500562"/>
          </a:xfrm>
          <a:custGeom>
            <a:avLst/>
            <a:gdLst>
              <a:gd name="G0" fmla="+- 882 0 0"/>
              <a:gd name="G1" fmla="+- 5329906 0 0"/>
              <a:gd name="G2" fmla="+- 0 0 5329906"/>
              <a:gd name="T0" fmla="*/ 0 256 1"/>
              <a:gd name="T1" fmla="*/ 180 256 1"/>
              <a:gd name="G3" fmla="+- 5329906 T0 T1"/>
              <a:gd name="T2" fmla="*/ 0 256 1"/>
              <a:gd name="T3" fmla="*/ 90 256 1"/>
              <a:gd name="G4" fmla="+- 5329906 T2 T3"/>
              <a:gd name="G5" fmla="*/ G4 2 1"/>
              <a:gd name="T4" fmla="*/ 90 256 1"/>
              <a:gd name="T5" fmla="*/ 0 256 1"/>
              <a:gd name="G6" fmla="+- 5329906 T4 T5"/>
              <a:gd name="G7" fmla="*/ G6 2 1"/>
              <a:gd name="G8" fmla="abs 5329906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882"/>
              <a:gd name="G18" fmla="*/ 882 1 2"/>
              <a:gd name="G19" fmla="+- G18 5400 0"/>
              <a:gd name="G20" fmla="cos G19 5329906"/>
              <a:gd name="G21" fmla="sin G19 5329906"/>
              <a:gd name="G22" fmla="+- G20 10800 0"/>
              <a:gd name="G23" fmla="+- G21 10800 0"/>
              <a:gd name="G24" fmla="+- 10800 0 G20"/>
              <a:gd name="G25" fmla="+- 882 10800 0"/>
              <a:gd name="G26" fmla="?: G9 G17 G25"/>
              <a:gd name="G27" fmla="?: G9 0 21600"/>
              <a:gd name="G28" fmla="cos 10800 5329906"/>
              <a:gd name="G29" fmla="sin 10800 5329906"/>
              <a:gd name="G30" fmla="sin 882 5329906"/>
              <a:gd name="G31" fmla="+- G28 10800 0"/>
              <a:gd name="G32" fmla="+- G29 10800 0"/>
              <a:gd name="G33" fmla="+- G30 10800 0"/>
              <a:gd name="G34" fmla="?: G4 0 G31"/>
              <a:gd name="G35" fmla="?: 5329906 G34 0"/>
              <a:gd name="G36" fmla="?: G6 G35 G31"/>
              <a:gd name="G37" fmla="+- 21600 0 G36"/>
              <a:gd name="G38" fmla="?: G4 0 G33"/>
              <a:gd name="G39" fmla="?: 5329906 G38 G32"/>
              <a:gd name="G40" fmla="?: G6 G39 0"/>
              <a:gd name="G41" fmla="?: G4 G32 21600"/>
              <a:gd name="G42" fmla="?: G6 G41 G33"/>
              <a:gd name="T12" fmla="*/ 10800 w 21600"/>
              <a:gd name="T13" fmla="*/ 21600 h 21600"/>
              <a:gd name="T14" fmla="*/ 11680 w 21600"/>
              <a:gd name="T15" fmla="*/ 16574 h 21600"/>
              <a:gd name="T16" fmla="*/ 10800 w 21600"/>
              <a:gd name="T17" fmla="*/ 11682 h 21600"/>
              <a:gd name="T18" fmla="*/ 9920 w 21600"/>
              <a:gd name="T19" fmla="*/ 16574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10932" y="11671"/>
                </a:moveTo>
                <a:cubicBezTo>
                  <a:pt x="10888" y="11678"/>
                  <a:pt x="10844" y="11682"/>
                  <a:pt x="10800" y="11682"/>
                </a:cubicBezTo>
                <a:cubicBezTo>
                  <a:pt x="10755" y="11682"/>
                  <a:pt x="10711" y="11678"/>
                  <a:pt x="10667" y="11671"/>
                </a:cubicBezTo>
                <a:lnTo>
                  <a:pt x="9171" y="21476"/>
                </a:lnTo>
                <a:cubicBezTo>
                  <a:pt x="9710" y="21558"/>
                  <a:pt x="10254" y="21600"/>
                  <a:pt x="10800" y="21600"/>
                </a:cubicBezTo>
                <a:cubicBezTo>
                  <a:pt x="11345" y="21600"/>
                  <a:pt x="11889" y="21558"/>
                  <a:pt x="12428" y="21476"/>
                </a:cubicBezTo>
                <a:close/>
              </a:path>
            </a:pathLst>
          </a:custGeom>
          <a:solidFill>
            <a:srgbClr val="3366FF">
              <a:alpha val="89999"/>
            </a:srgbClr>
          </a:solidFill>
          <a:ln w="28575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7464" name="AutoShape 56">
            <a:extLst>
              <a:ext uri="{FF2B5EF4-FFF2-40B4-BE49-F238E27FC236}">
                <a16:creationId xmlns:a16="http://schemas.microsoft.com/office/drawing/2014/main" id="{8FAB21F0-F0E8-4A51-A0A8-271B8DD06AFF}"/>
              </a:ext>
            </a:extLst>
          </p:cNvPr>
          <p:cNvSpPr>
            <a:spLocks noChangeArrowheads="1"/>
          </p:cNvSpPr>
          <p:nvPr/>
        </p:nvSpPr>
        <p:spPr bwMode="auto">
          <a:xfrm rot="900000">
            <a:off x="2613025" y="1268413"/>
            <a:ext cx="4500563" cy="4500562"/>
          </a:xfrm>
          <a:custGeom>
            <a:avLst/>
            <a:gdLst>
              <a:gd name="G0" fmla="+- 882 0 0"/>
              <a:gd name="G1" fmla="+- 5329906 0 0"/>
              <a:gd name="G2" fmla="+- 0 0 5329906"/>
              <a:gd name="T0" fmla="*/ 0 256 1"/>
              <a:gd name="T1" fmla="*/ 180 256 1"/>
              <a:gd name="G3" fmla="+- 5329906 T0 T1"/>
              <a:gd name="T2" fmla="*/ 0 256 1"/>
              <a:gd name="T3" fmla="*/ 90 256 1"/>
              <a:gd name="G4" fmla="+- 5329906 T2 T3"/>
              <a:gd name="G5" fmla="*/ G4 2 1"/>
              <a:gd name="T4" fmla="*/ 90 256 1"/>
              <a:gd name="T5" fmla="*/ 0 256 1"/>
              <a:gd name="G6" fmla="+- 5329906 T4 T5"/>
              <a:gd name="G7" fmla="*/ G6 2 1"/>
              <a:gd name="G8" fmla="abs 5329906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882"/>
              <a:gd name="G18" fmla="*/ 882 1 2"/>
              <a:gd name="G19" fmla="+- G18 5400 0"/>
              <a:gd name="G20" fmla="cos G19 5329906"/>
              <a:gd name="G21" fmla="sin G19 5329906"/>
              <a:gd name="G22" fmla="+- G20 10800 0"/>
              <a:gd name="G23" fmla="+- G21 10800 0"/>
              <a:gd name="G24" fmla="+- 10800 0 G20"/>
              <a:gd name="G25" fmla="+- 882 10800 0"/>
              <a:gd name="G26" fmla="?: G9 G17 G25"/>
              <a:gd name="G27" fmla="?: G9 0 21600"/>
              <a:gd name="G28" fmla="cos 10800 5329906"/>
              <a:gd name="G29" fmla="sin 10800 5329906"/>
              <a:gd name="G30" fmla="sin 882 5329906"/>
              <a:gd name="G31" fmla="+- G28 10800 0"/>
              <a:gd name="G32" fmla="+- G29 10800 0"/>
              <a:gd name="G33" fmla="+- G30 10800 0"/>
              <a:gd name="G34" fmla="?: G4 0 G31"/>
              <a:gd name="G35" fmla="?: 5329906 G34 0"/>
              <a:gd name="G36" fmla="?: G6 G35 G31"/>
              <a:gd name="G37" fmla="+- 21600 0 G36"/>
              <a:gd name="G38" fmla="?: G4 0 G33"/>
              <a:gd name="G39" fmla="?: 5329906 G38 G32"/>
              <a:gd name="G40" fmla="?: G6 G39 0"/>
              <a:gd name="G41" fmla="?: G4 G32 21600"/>
              <a:gd name="G42" fmla="?: G6 G41 G33"/>
              <a:gd name="T12" fmla="*/ 10800 w 21600"/>
              <a:gd name="T13" fmla="*/ 21600 h 21600"/>
              <a:gd name="T14" fmla="*/ 11680 w 21600"/>
              <a:gd name="T15" fmla="*/ 16574 h 21600"/>
              <a:gd name="T16" fmla="*/ 10800 w 21600"/>
              <a:gd name="T17" fmla="*/ 11682 h 21600"/>
              <a:gd name="T18" fmla="*/ 9920 w 21600"/>
              <a:gd name="T19" fmla="*/ 16574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10932" y="11671"/>
                </a:moveTo>
                <a:cubicBezTo>
                  <a:pt x="10888" y="11678"/>
                  <a:pt x="10844" y="11682"/>
                  <a:pt x="10800" y="11682"/>
                </a:cubicBezTo>
                <a:cubicBezTo>
                  <a:pt x="10755" y="11682"/>
                  <a:pt x="10711" y="11678"/>
                  <a:pt x="10667" y="11671"/>
                </a:cubicBezTo>
                <a:lnTo>
                  <a:pt x="9171" y="21476"/>
                </a:lnTo>
                <a:cubicBezTo>
                  <a:pt x="9710" y="21558"/>
                  <a:pt x="10254" y="21600"/>
                  <a:pt x="10800" y="21600"/>
                </a:cubicBezTo>
                <a:cubicBezTo>
                  <a:pt x="11345" y="21600"/>
                  <a:pt x="11889" y="21558"/>
                  <a:pt x="12428" y="21476"/>
                </a:cubicBezTo>
                <a:close/>
              </a:path>
            </a:pathLst>
          </a:custGeom>
          <a:solidFill>
            <a:srgbClr val="3366FF">
              <a:alpha val="89999"/>
            </a:srgbClr>
          </a:solidFill>
          <a:ln w="28575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7465" name="AutoShape 57">
            <a:extLst>
              <a:ext uri="{FF2B5EF4-FFF2-40B4-BE49-F238E27FC236}">
                <a16:creationId xmlns:a16="http://schemas.microsoft.com/office/drawing/2014/main" id="{85D7BF78-DD40-47C3-AFF5-AAA9FBA9B2DE}"/>
              </a:ext>
            </a:extLst>
          </p:cNvPr>
          <p:cNvSpPr>
            <a:spLocks noChangeArrowheads="1"/>
          </p:cNvSpPr>
          <p:nvPr/>
        </p:nvSpPr>
        <p:spPr bwMode="auto">
          <a:xfrm rot="1800000">
            <a:off x="2613025" y="1268413"/>
            <a:ext cx="4500563" cy="4500562"/>
          </a:xfrm>
          <a:custGeom>
            <a:avLst/>
            <a:gdLst>
              <a:gd name="G0" fmla="+- 882 0 0"/>
              <a:gd name="G1" fmla="+- 5329906 0 0"/>
              <a:gd name="G2" fmla="+- 0 0 5329906"/>
              <a:gd name="T0" fmla="*/ 0 256 1"/>
              <a:gd name="T1" fmla="*/ 180 256 1"/>
              <a:gd name="G3" fmla="+- 5329906 T0 T1"/>
              <a:gd name="T2" fmla="*/ 0 256 1"/>
              <a:gd name="T3" fmla="*/ 90 256 1"/>
              <a:gd name="G4" fmla="+- 5329906 T2 T3"/>
              <a:gd name="G5" fmla="*/ G4 2 1"/>
              <a:gd name="T4" fmla="*/ 90 256 1"/>
              <a:gd name="T5" fmla="*/ 0 256 1"/>
              <a:gd name="G6" fmla="+- 5329906 T4 T5"/>
              <a:gd name="G7" fmla="*/ G6 2 1"/>
              <a:gd name="G8" fmla="abs 5329906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882"/>
              <a:gd name="G18" fmla="*/ 882 1 2"/>
              <a:gd name="G19" fmla="+- G18 5400 0"/>
              <a:gd name="G20" fmla="cos G19 5329906"/>
              <a:gd name="G21" fmla="sin G19 5329906"/>
              <a:gd name="G22" fmla="+- G20 10800 0"/>
              <a:gd name="G23" fmla="+- G21 10800 0"/>
              <a:gd name="G24" fmla="+- 10800 0 G20"/>
              <a:gd name="G25" fmla="+- 882 10800 0"/>
              <a:gd name="G26" fmla="?: G9 G17 G25"/>
              <a:gd name="G27" fmla="?: G9 0 21600"/>
              <a:gd name="G28" fmla="cos 10800 5329906"/>
              <a:gd name="G29" fmla="sin 10800 5329906"/>
              <a:gd name="G30" fmla="sin 882 5329906"/>
              <a:gd name="G31" fmla="+- G28 10800 0"/>
              <a:gd name="G32" fmla="+- G29 10800 0"/>
              <a:gd name="G33" fmla="+- G30 10800 0"/>
              <a:gd name="G34" fmla="?: G4 0 G31"/>
              <a:gd name="G35" fmla="?: 5329906 G34 0"/>
              <a:gd name="G36" fmla="?: G6 G35 G31"/>
              <a:gd name="G37" fmla="+- 21600 0 G36"/>
              <a:gd name="G38" fmla="?: G4 0 G33"/>
              <a:gd name="G39" fmla="?: 5329906 G38 G32"/>
              <a:gd name="G40" fmla="?: G6 G39 0"/>
              <a:gd name="G41" fmla="?: G4 G32 21600"/>
              <a:gd name="G42" fmla="?: G6 G41 G33"/>
              <a:gd name="T12" fmla="*/ 10800 w 21600"/>
              <a:gd name="T13" fmla="*/ 21600 h 21600"/>
              <a:gd name="T14" fmla="*/ 11680 w 21600"/>
              <a:gd name="T15" fmla="*/ 16574 h 21600"/>
              <a:gd name="T16" fmla="*/ 10800 w 21600"/>
              <a:gd name="T17" fmla="*/ 11682 h 21600"/>
              <a:gd name="T18" fmla="*/ 9920 w 21600"/>
              <a:gd name="T19" fmla="*/ 16574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10932" y="11671"/>
                </a:moveTo>
                <a:cubicBezTo>
                  <a:pt x="10888" y="11678"/>
                  <a:pt x="10844" y="11682"/>
                  <a:pt x="10800" y="11682"/>
                </a:cubicBezTo>
                <a:cubicBezTo>
                  <a:pt x="10755" y="11682"/>
                  <a:pt x="10711" y="11678"/>
                  <a:pt x="10667" y="11671"/>
                </a:cubicBezTo>
                <a:lnTo>
                  <a:pt x="9171" y="21476"/>
                </a:lnTo>
                <a:cubicBezTo>
                  <a:pt x="9710" y="21558"/>
                  <a:pt x="10254" y="21600"/>
                  <a:pt x="10800" y="21600"/>
                </a:cubicBezTo>
                <a:cubicBezTo>
                  <a:pt x="11345" y="21600"/>
                  <a:pt x="11889" y="21558"/>
                  <a:pt x="12428" y="21476"/>
                </a:cubicBezTo>
                <a:close/>
              </a:path>
            </a:pathLst>
          </a:custGeom>
          <a:solidFill>
            <a:srgbClr val="3366FF">
              <a:alpha val="89999"/>
            </a:srgbClr>
          </a:solidFill>
          <a:ln w="28575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7466" name="AutoShape 58">
            <a:extLst>
              <a:ext uri="{FF2B5EF4-FFF2-40B4-BE49-F238E27FC236}">
                <a16:creationId xmlns:a16="http://schemas.microsoft.com/office/drawing/2014/main" id="{F04BDEEB-6824-44C7-9CB8-F2D2FF264A94}"/>
              </a:ext>
            </a:extLst>
          </p:cNvPr>
          <p:cNvSpPr>
            <a:spLocks noChangeArrowheads="1"/>
          </p:cNvSpPr>
          <p:nvPr/>
        </p:nvSpPr>
        <p:spPr bwMode="auto">
          <a:xfrm rot="2700000">
            <a:off x="2613026" y="1268412"/>
            <a:ext cx="4500562" cy="4500563"/>
          </a:xfrm>
          <a:custGeom>
            <a:avLst/>
            <a:gdLst>
              <a:gd name="G0" fmla="+- 882 0 0"/>
              <a:gd name="G1" fmla="+- 5329906 0 0"/>
              <a:gd name="G2" fmla="+- 0 0 5329906"/>
              <a:gd name="T0" fmla="*/ 0 256 1"/>
              <a:gd name="T1" fmla="*/ 180 256 1"/>
              <a:gd name="G3" fmla="+- 5329906 T0 T1"/>
              <a:gd name="T2" fmla="*/ 0 256 1"/>
              <a:gd name="T3" fmla="*/ 90 256 1"/>
              <a:gd name="G4" fmla="+- 5329906 T2 T3"/>
              <a:gd name="G5" fmla="*/ G4 2 1"/>
              <a:gd name="T4" fmla="*/ 90 256 1"/>
              <a:gd name="T5" fmla="*/ 0 256 1"/>
              <a:gd name="G6" fmla="+- 5329906 T4 T5"/>
              <a:gd name="G7" fmla="*/ G6 2 1"/>
              <a:gd name="G8" fmla="abs 5329906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882"/>
              <a:gd name="G18" fmla="*/ 882 1 2"/>
              <a:gd name="G19" fmla="+- G18 5400 0"/>
              <a:gd name="G20" fmla="cos G19 5329906"/>
              <a:gd name="G21" fmla="sin G19 5329906"/>
              <a:gd name="G22" fmla="+- G20 10800 0"/>
              <a:gd name="G23" fmla="+- G21 10800 0"/>
              <a:gd name="G24" fmla="+- 10800 0 G20"/>
              <a:gd name="G25" fmla="+- 882 10800 0"/>
              <a:gd name="G26" fmla="?: G9 G17 G25"/>
              <a:gd name="G27" fmla="?: G9 0 21600"/>
              <a:gd name="G28" fmla="cos 10800 5329906"/>
              <a:gd name="G29" fmla="sin 10800 5329906"/>
              <a:gd name="G30" fmla="sin 882 5329906"/>
              <a:gd name="G31" fmla="+- G28 10800 0"/>
              <a:gd name="G32" fmla="+- G29 10800 0"/>
              <a:gd name="G33" fmla="+- G30 10800 0"/>
              <a:gd name="G34" fmla="?: G4 0 G31"/>
              <a:gd name="G35" fmla="?: 5329906 G34 0"/>
              <a:gd name="G36" fmla="?: G6 G35 G31"/>
              <a:gd name="G37" fmla="+- 21600 0 G36"/>
              <a:gd name="G38" fmla="?: G4 0 G33"/>
              <a:gd name="G39" fmla="?: 5329906 G38 G32"/>
              <a:gd name="G40" fmla="?: G6 G39 0"/>
              <a:gd name="G41" fmla="?: G4 G32 21600"/>
              <a:gd name="G42" fmla="?: G6 G41 G33"/>
              <a:gd name="T12" fmla="*/ 10800 w 21600"/>
              <a:gd name="T13" fmla="*/ 21600 h 21600"/>
              <a:gd name="T14" fmla="*/ 11680 w 21600"/>
              <a:gd name="T15" fmla="*/ 16574 h 21600"/>
              <a:gd name="T16" fmla="*/ 10800 w 21600"/>
              <a:gd name="T17" fmla="*/ 11682 h 21600"/>
              <a:gd name="T18" fmla="*/ 9920 w 21600"/>
              <a:gd name="T19" fmla="*/ 16574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10932" y="11671"/>
                </a:moveTo>
                <a:cubicBezTo>
                  <a:pt x="10888" y="11678"/>
                  <a:pt x="10844" y="11682"/>
                  <a:pt x="10800" y="11682"/>
                </a:cubicBezTo>
                <a:cubicBezTo>
                  <a:pt x="10755" y="11682"/>
                  <a:pt x="10711" y="11678"/>
                  <a:pt x="10667" y="11671"/>
                </a:cubicBezTo>
                <a:lnTo>
                  <a:pt x="9171" y="21476"/>
                </a:lnTo>
                <a:cubicBezTo>
                  <a:pt x="9710" y="21558"/>
                  <a:pt x="10254" y="21600"/>
                  <a:pt x="10800" y="21600"/>
                </a:cubicBezTo>
                <a:cubicBezTo>
                  <a:pt x="11345" y="21600"/>
                  <a:pt x="11889" y="21558"/>
                  <a:pt x="12428" y="21476"/>
                </a:cubicBezTo>
                <a:close/>
              </a:path>
            </a:pathLst>
          </a:custGeom>
          <a:solidFill>
            <a:srgbClr val="3366FF">
              <a:alpha val="89999"/>
            </a:srgbClr>
          </a:solidFill>
          <a:ln w="28575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7469" name="AutoShape 61">
            <a:extLst>
              <a:ext uri="{FF2B5EF4-FFF2-40B4-BE49-F238E27FC236}">
                <a16:creationId xmlns:a16="http://schemas.microsoft.com/office/drawing/2014/main" id="{BBD4C8A1-EFC2-49C8-AA6D-55EF04E39BBA}"/>
              </a:ext>
            </a:extLst>
          </p:cNvPr>
          <p:cNvSpPr>
            <a:spLocks noChangeArrowheads="1"/>
          </p:cNvSpPr>
          <p:nvPr/>
        </p:nvSpPr>
        <p:spPr bwMode="auto">
          <a:xfrm rot="3600000">
            <a:off x="2613026" y="1268412"/>
            <a:ext cx="4500562" cy="4500563"/>
          </a:xfrm>
          <a:custGeom>
            <a:avLst/>
            <a:gdLst>
              <a:gd name="G0" fmla="+- 882 0 0"/>
              <a:gd name="G1" fmla="+- 5329906 0 0"/>
              <a:gd name="G2" fmla="+- 0 0 5329906"/>
              <a:gd name="T0" fmla="*/ 0 256 1"/>
              <a:gd name="T1" fmla="*/ 180 256 1"/>
              <a:gd name="G3" fmla="+- 5329906 T0 T1"/>
              <a:gd name="T2" fmla="*/ 0 256 1"/>
              <a:gd name="T3" fmla="*/ 90 256 1"/>
              <a:gd name="G4" fmla="+- 5329906 T2 T3"/>
              <a:gd name="G5" fmla="*/ G4 2 1"/>
              <a:gd name="T4" fmla="*/ 90 256 1"/>
              <a:gd name="T5" fmla="*/ 0 256 1"/>
              <a:gd name="G6" fmla="+- 5329906 T4 T5"/>
              <a:gd name="G7" fmla="*/ G6 2 1"/>
              <a:gd name="G8" fmla="abs 5329906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882"/>
              <a:gd name="G18" fmla="*/ 882 1 2"/>
              <a:gd name="G19" fmla="+- G18 5400 0"/>
              <a:gd name="G20" fmla="cos G19 5329906"/>
              <a:gd name="G21" fmla="sin G19 5329906"/>
              <a:gd name="G22" fmla="+- G20 10800 0"/>
              <a:gd name="G23" fmla="+- G21 10800 0"/>
              <a:gd name="G24" fmla="+- 10800 0 G20"/>
              <a:gd name="G25" fmla="+- 882 10800 0"/>
              <a:gd name="G26" fmla="?: G9 G17 G25"/>
              <a:gd name="G27" fmla="?: G9 0 21600"/>
              <a:gd name="G28" fmla="cos 10800 5329906"/>
              <a:gd name="G29" fmla="sin 10800 5329906"/>
              <a:gd name="G30" fmla="sin 882 5329906"/>
              <a:gd name="G31" fmla="+- G28 10800 0"/>
              <a:gd name="G32" fmla="+- G29 10800 0"/>
              <a:gd name="G33" fmla="+- G30 10800 0"/>
              <a:gd name="G34" fmla="?: G4 0 G31"/>
              <a:gd name="G35" fmla="?: 5329906 G34 0"/>
              <a:gd name="G36" fmla="?: G6 G35 G31"/>
              <a:gd name="G37" fmla="+- 21600 0 G36"/>
              <a:gd name="G38" fmla="?: G4 0 G33"/>
              <a:gd name="G39" fmla="?: 5329906 G38 G32"/>
              <a:gd name="G40" fmla="?: G6 G39 0"/>
              <a:gd name="G41" fmla="?: G4 G32 21600"/>
              <a:gd name="G42" fmla="?: G6 G41 G33"/>
              <a:gd name="T12" fmla="*/ 10800 w 21600"/>
              <a:gd name="T13" fmla="*/ 21600 h 21600"/>
              <a:gd name="T14" fmla="*/ 11680 w 21600"/>
              <a:gd name="T15" fmla="*/ 16574 h 21600"/>
              <a:gd name="T16" fmla="*/ 10800 w 21600"/>
              <a:gd name="T17" fmla="*/ 11682 h 21600"/>
              <a:gd name="T18" fmla="*/ 9920 w 21600"/>
              <a:gd name="T19" fmla="*/ 16574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10932" y="11671"/>
                </a:moveTo>
                <a:cubicBezTo>
                  <a:pt x="10888" y="11678"/>
                  <a:pt x="10844" y="11682"/>
                  <a:pt x="10800" y="11682"/>
                </a:cubicBezTo>
                <a:cubicBezTo>
                  <a:pt x="10755" y="11682"/>
                  <a:pt x="10711" y="11678"/>
                  <a:pt x="10667" y="11671"/>
                </a:cubicBezTo>
                <a:lnTo>
                  <a:pt x="9171" y="21476"/>
                </a:lnTo>
                <a:cubicBezTo>
                  <a:pt x="9710" y="21558"/>
                  <a:pt x="10254" y="21600"/>
                  <a:pt x="10800" y="21600"/>
                </a:cubicBezTo>
                <a:cubicBezTo>
                  <a:pt x="11345" y="21600"/>
                  <a:pt x="11889" y="21558"/>
                  <a:pt x="12428" y="21476"/>
                </a:cubicBezTo>
                <a:close/>
              </a:path>
            </a:pathLst>
          </a:custGeom>
          <a:solidFill>
            <a:srgbClr val="3366FF">
              <a:alpha val="89999"/>
            </a:srgbClr>
          </a:solidFill>
          <a:ln w="28575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7470" name="AutoShape 62">
            <a:extLst>
              <a:ext uri="{FF2B5EF4-FFF2-40B4-BE49-F238E27FC236}">
                <a16:creationId xmlns:a16="http://schemas.microsoft.com/office/drawing/2014/main" id="{69FCFB8B-7796-4400-B650-329139D12278}"/>
              </a:ext>
            </a:extLst>
          </p:cNvPr>
          <p:cNvSpPr>
            <a:spLocks noChangeArrowheads="1"/>
          </p:cNvSpPr>
          <p:nvPr/>
        </p:nvSpPr>
        <p:spPr bwMode="auto">
          <a:xfrm rot="4500000">
            <a:off x="2613026" y="1268412"/>
            <a:ext cx="4500562" cy="4500563"/>
          </a:xfrm>
          <a:custGeom>
            <a:avLst/>
            <a:gdLst>
              <a:gd name="G0" fmla="+- 882 0 0"/>
              <a:gd name="G1" fmla="+- 5329906 0 0"/>
              <a:gd name="G2" fmla="+- 0 0 5329906"/>
              <a:gd name="T0" fmla="*/ 0 256 1"/>
              <a:gd name="T1" fmla="*/ 180 256 1"/>
              <a:gd name="G3" fmla="+- 5329906 T0 T1"/>
              <a:gd name="T2" fmla="*/ 0 256 1"/>
              <a:gd name="T3" fmla="*/ 90 256 1"/>
              <a:gd name="G4" fmla="+- 5329906 T2 T3"/>
              <a:gd name="G5" fmla="*/ G4 2 1"/>
              <a:gd name="T4" fmla="*/ 90 256 1"/>
              <a:gd name="T5" fmla="*/ 0 256 1"/>
              <a:gd name="G6" fmla="+- 5329906 T4 T5"/>
              <a:gd name="G7" fmla="*/ G6 2 1"/>
              <a:gd name="G8" fmla="abs 5329906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882"/>
              <a:gd name="G18" fmla="*/ 882 1 2"/>
              <a:gd name="G19" fmla="+- G18 5400 0"/>
              <a:gd name="G20" fmla="cos G19 5329906"/>
              <a:gd name="G21" fmla="sin G19 5329906"/>
              <a:gd name="G22" fmla="+- G20 10800 0"/>
              <a:gd name="G23" fmla="+- G21 10800 0"/>
              <a:gd name="G24" fmla="+- 10800 0 G20"/>
              <a:gd name="G25" fmla="+- 882 10800 0"/>
              <a:gd name="G26" fmla="?: G9 G17 G25"/>
              <a:gd name="G27" fmla="?: G9 0 21600"/>
              <a:gd name="G28" fmla="cos 10800 5329906"/>
              <a:gd name="G29" fmla="sin 10800 5329906"/>
              <a:gd name="G30" fmla="sin 882 5329906"/>
              <a:gd name="G31" fmla="+- G28 10800 0"/>
              <a:gd name="G32" fmla="+- G29 10800 0"/>
              <a:gd name="G33" fmla="+- G30 10800 0"/>
              <a:gd name="G34" fmla="?: G4 0 G31"/>
              <a:gd name="G35" fmla="?: 5329906 G34 0"/>
              <a:gd name="G36" fmla="?: G6 G35 G31"/>
              <a:gd name="G37" fmla="+- 21600 0 G36"/>
              <a:gd name="G38" fmla="?: G4 0 G33"/>
              <a:gd name="G39" fmla="?: 5329906 G38 G32"/>
              <a:gd name="G40" fmla="?: G6 G39 0"/>
              <a:gd name="G41" fmla="?: G4 G32 21600"/>
              <a:gd name="G42" fmla="?: G6 G41 G33"/>
              <a:gd name="T12" fmla="*/ 10800 w 21600"/>
              <a:gd name="T13" fmla="*/ 21600 h 21600"/>
              <a:gd name="T14" fmla="*/ 11680 w 21600"/>
              <a:gd name="T15" fmla="*/ 16574 h 21600"/>
              <a:gd name="T16" fmla="*/ 10800 w 21600"/>
              <a:gd name="T17" fmla="*/ 11682 h 21600"/>
              <a:gd name="T18" fmla="*/ 9920 w 21600"/>
              <a:gd name="T19" fmla="*/ 16574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10932" y="11671"/>
                </a:moveTo>
                <a:cubicBezTo>
                  <a:pt x="10888" y="11678"/>
                  <a:pt x="10844" y="11682"/>
                  <a:pt x="10800" y="11682"/>
                </a:cubicBezTo>
                <a:cubicBezTo>
                  <a:pt x="10755" y="11682"/>
                  <a:pt x="10711" y="11678"/>
                  <a:pt x="10667" y="11671"/>
                </a:cubicBezTo>
                <a:lnTo>
                  <a:pt x="9171" y="21476"/>
                </a:lnTo>
                <a:cubicBezTo>
                  <a:pt x="9710" y="21558"/>
                  <a:pt x="10254" y="21600"/>
                  <a:pt x="10800" y="21600"/>
                </a:cubicBezTo>
                <a:cubicBezTo>
                  <a:pt x="11345" y="21600"/>
                  <a:pt x="11889" y="21558"/>
                  <a:pt x="12428" y="21476"/>
                </a:cubicBezTo>
                <a:close/>
              </a:path>
            </a:pathLst>
          </a:custGeom>
          <a:solidFill>
            <a:srgbClr val="3366FF">
              <a:alpha val="89999"/>
            </a:srgbClr>
          </a:solidFill>
          <a:ln w="28575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7471" name="AutoShape 63">
            <a:extLst>
              <a:ext uri="{FF2B5EF4-FFF2-40B4-BE49-F238E27FC236}">
                <a16:creationId xmlns:a16="http://schemas.microsoft.com/office/drawing/2014/main" id="{00674B0C-399A-4DEF-A2D6-FCB49DEC65E5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2613026" y="1268412"/>
            <a:ext cx="4500562" cy="4500563"/>
          </a:xfrm>
          <a:custGeom>
            <a:avLst/>
            <a:gdLst>
              <a:gd name="G0" fmla="+- 882 0 0"/>
              <a:gd name="G1" fmla="+- 5329906 0 0"/>
              <a:gd name="G2" fmla="+- 0 0 5329906"/>
              <a:gd name="T0" fmla="*/ 0 256 1"/>
              <a:gd name="T1" fmla="*/ 180 256 1"/>
              <a:gd name="G3" fmla="+- 5329906 T0 T1"/>
              <a:gd name="T2" fmla="*/ 0 256 1"/>
              <a:gd name="T3" fmla="*/ 90 256 1"/>
              <a:gd name="G4" fmla="+- 5329906 T2 T3"/>
              <a:gd name="G5" fmla="*/ G4 2 1"/>
              <a:gd name="T4" fmla="*/ 90 256 1"/>
              <a:gd name="T5" fmla="*/ 0 256 1"/>
              <a:gd name="G6" fmla="+- 5329906 T4 T5"/>
              <a:gd name="G7" fmla="*/ G6 2 1"/>
              <a:gd name="G8" fmla="abs 5329906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882"/>
              <a:gd name="G18" fmla="*/ 882 1 2"/>
              <a:gd name="G19" fmla="+- G18 5400 0"/>
              <a:gd name="G20" fmla="cos G19 5329906"/>
              <a:gd name="G21" fmla="sin G19 5329906"/>
              <a:gd name="G22" fmla="+- G20 10800 0"/>
              <a:gd name="G23" fmla="+- G21 10800 0"/>
              <a:gd name="G24" fmla="+- 10800 0 G20"/>
              <a:gd name="G25" fmla="+- 882 10800 0"/>
              <a:gd name="G26" fmla="?: G9 G17 G25"/>
              <a:gd name="G27" fmla="?: G9 0 21600"/>
              <a:gd name="G28" fmla="cos 10800 5329906"/>
              <a:gd name="G29" fmla="sin 10800 5329906"/>
              <a:gd name="G30" fmla="sin 882 5329906"/>
              <a:gd name="G31" fmla="+- G28 10800 0"/>
              <a:gd name="G32" fmla="+- G29 10800 0"/>
              <a:gd name="G33" fmla="+- G30 10800 0"/>
              <a:gd name="G34" fmla="?: G4 0 G31"/>
              <a:gd name="G35" fmla="?: 5329906 G34 0"/>
              <a:gd name="G36" fmla="?: G6 G35 G31"/>
              <a:gd name="G37" fmla="+- 21600 0 G36"/>
              <a:gd name="G38" fmla="?: G4 0 G33"/>
              <a:gd name="G39" fmla="?: 5329906 G38 G32"/>
              <a:gd name="G40" fmla="?: G6 G39 0"/>
              <a:gd name="G41" fmla="?: G4 G32 21600"/>
              <a:gd name="G42" fmla="?: G6 G41 G33"/>
              <a:gd name="T12" fmla="*/ 10800 w 21600"/>
              <a:gd name="T13" fmla="*/ 21600 h 21600"/>
              <a:gd name="T14" fmla="*/ 11680 w 21600"/>
              <a:gd name="T15" fmla="*/ 16574 h 21600"/>
              <a:gd name="T16" fmla="*/ 10800 w 21600"/>
              <a:gd name="T17" fmla="*/ 11682 h 21600"/>
              <a:gd name="T18" fmla="*/ 9920 w 21600"/>
              <a:gd name="T19" fmla="*/ 16574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10932" y="11671"/>
                </a:moveTo>
                <a:cubicBezTo>
                  <a:pt x="10888" y="11678"/>
                  <a:pt x="10844" y="11682"/>
                  <a:pt x="10800" y="11682"/>
                </a:cubicBezTo>
                <a:cubicBezTo>
                  <a:pt x="10755" y="11682"/>
                  <a:pt x="10711" y="11678"/>
                  <a:pt x="10667" y="11671"/>
                </a:cubicBezTo>
                <a:lnTo>
                  <a:pt x="9171" y="21476"/>
                </a:lnTo>
                <a:cubicBezTo>
                  <a:pt x="9710" y="21558"/>
                  <a:pt x="10254" y="21600"/>
                  <a:pt x="10800" y="21600"/>
                </a:cubicBezTo>
                <a:cubicBezTo>
                  <a:pt x="11345" y="21600"/>
                  <a:pt x="11889" y="21558"/>
                  <a:pt x="12428" y="21476"/>
                </a:cubicBezTo>
                <a:close/>
              </a:path>
            </a:pathLst>
          </a:custGeom>
          <a:solidFill>
            <a:srgbClr val="3366FF">
              <a:alpha val="89999"/>
            </a:srgbClr>
          </a:solidFill>
          <a:ln w="28575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7472" name="AutoShape 64">
            <a:extLst>
              <a:ext uri="{FF2B5EF4-FFF2-40B4-BE49-F238E27FC236}">
                <a16:creationId xmlns:a16="http://schemas.microsoft.com/office/drawing/2014/main" id="{EA23908E-FE6A-43E4-A0AF-DAEEB109CE64}"/>
              </a:ext>
            </a:extLst>
          </p:cNvPr>
          <p:cNvSpPr>
            <a:spLocks noChangeArrowheads="1"/>
          </p:cNvSpPr>
          <p:nvPr/>
        </p:nvSpPr>
        <p:spPr bwMode="auto">
          <a:xfrm rot="6300000">
            <a:off x="2613026" y="1268412"/>
            <a:ext cx="4500562" cy="4500563"/>
          </a:xfrm>
          <a:custGeom>
            <a:avLst/>
            <a:gdLst>
              <a:gd name="G0" fmla="+- 882 0 0"/>
              <a:gd name="G1" fmla="+- 5329906 0 0"/>
              <a:gd name="G2" fmla="+- 0 0 5329906"/>
              <a:gd name="T0" fmla="*/ 0 256 1"/>
              <a:gd name="T1" fmla="*/ 180 256 1"/>
              <a:gd name="G3" fmla="+- 5329906 T0 T1"/>
              <a:gd name="T2" fmla="*/ 0 256 1"/>
              <a:gd name="T3" fmla="*/ 90 256 1"/>
              <a:gd name="G4" fmla="+- 5329906 T2 T3"/>
              <a:gd name="G5" fmla="*/ G4 2 1"/>
              <a:gd name="T4" fmla="*/ 90 256 1"/>
              <a:gd name="T5" fmla="*/ 0 256 1"/>
              <a:gd name="G6" fmla="+- 5329906 T4 T5"/>
              <a:gd name="G7" fmla="*/ G6 2 1"/>
              <a:gd name="G8" fmla="abs 5329906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882"/>
              <a:gd name="G18" fmla="*/ 882 1 2"/>
              <a:gd name="G19" fmla="+- G18 5400 0"/>
              <a:gd name="G20" fmla="cos G19 5329906"/>
              <a:gd name="G21" fmla="sin G19 5329906"/>
              <a:gd name="G22" fmla="+- G20 10800 0"/>
              <a:gd name="G23" fmla="+- G21 10800 0"/>
              <a:gd name="G24" fmla="+- 10800 0 G20"/>
              <a:gd name="G25" fmla="+- 882 10800 0"/>
              <a:gd name="G26" fmla="?: G9 G17 G25"/>
              <a:gd name="G27" fmla="?: G9 0 21600"/>
              <a:gd name="G28" fmla="cos 10800 5329906"/>
              <a:gd name="G29" fmla="sin 10800 5329906"/>
              <a:gd name="G30" fmla="sin 882 5329906"/>
              <a:gd name="G31" fmla="+- G28 10800 0"/>
              <a:gd name="G32" fmla="+- G29 10800 0"/>
              <a:gd name="G33" fmla="+- G30 10800 0"/>
              <a:gd name="G34" fmla="?: G4 0 G31"/>
              <a:gd name="G35" fmla="?: 5329906 G34 0"/>
              <a:gd name="G36" fmla="?: G6 G35 G31"/>
              <a:gd name="G37" fmla="+- 21600 0 G36"/>
              <a:gd name="G38" fmla="?: G4 0 G33"/>
              <a:gd name="G39" fmla="?: 5329906 G38 G32"/>
              <a:gd name="G40" fmla="?: G6 G39 0"/>
              <a:gd name="G41" fmla="?: G4 G32 21600"/>
              <a:gd name="G42" fmla="?: G6 G41 G33"/>
              <a:gd name="T12" fmla="*/ 10800 w 21600"/>
              <a:gd name="T13" fmla="*/ 21600 h 21600"/>
              <a:gd name="T14" fmla="*/ 11680 w 21600"/>
              <a:gd name="T15" fmla="*/ 16574 h 21600"/>
              <a:gd name="T16" fmla="*/ 10800 w 21600"/>
              <a:gd name="T17" fmla="*/ 11682 h 21600"/>
              <a:gd name="T18" fmla="*/ 9920 w 21600"/>
              <a:gd name="T19" fmla="*/ 16574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10932" y="11671"/>
                </a:moveTo>
                <a:cubicBezTo>
                  <a:pt x="10888" y="11678"/>
                  <a:pt x="10844" y="11682"/>
                  <a:pt x="10800" y="11682"/>
                </a:cubicBezTo>
                <a:cubicBezTo>
                  <a:pt x="10755" y="11682"/>
                  <a:pt x="10711" y="11678"/>
                  <a:pt x="10667" y="11671"/>
                </a:cubicBezTo>
                <a:lnTo>
                  <a:pt x="9171" y="21476"/>
                </a:lnTo>
                <a:cubicBezTo>
                  <a:pt x="9710" y="21558"/>
                  <a:pt x="10254" y="21600"/>
                  <a:pt x="10800" y="21600"/>
                </a:cubicBezTo>
                <a:cubicBezTo>
                  <a:pt x="11345" y="21600"/>
                  <a:pt x="11889" y="21558"/>
                  <a:pt x="12428" y="21476"/>
                </a:cubicBezTo>
                <a:close/>
              </a:path>
            </a:pathLst>
          </a:custGeom>
          <a:solidFill>
            <a:srgbClr val="3366FF">
              <a:alpha val="89999"/>
            </a:srgbClr>
          </a:solidFill>
          <a:ln w="28575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7475" name="AutoShape 67">
            <a:extLst>
              <a:ext uri="{FF2B5EF4-FFF2-40B4-BE49-F238E27FC236}">
                <a16:creationId xmlns:a16="http://schemas.microsoft.com/office/drawing/2014/main" id="{C33F7D94-7654-409A-BB0A-E5C1EF0E7C2D}"/>
              </a:ext>
            </a:extLst>
          </p:cNvPr>
          <p:cNvSpPr>
            <a:spLocks noChangeArrowheads="1"/>
          </p:cNvSpPr>
          <p:nvPr/>
        </p:nvSpPr>
        <p:spPr bwMode="auto">
          <a:xfrm rot="7200000">
            <a:off x="2613026" y="1268412"/>
            <a:ext cx="4500562" cy="4500563"/>
          </a:xfrm>
          <a:custGeom>
            <a:avLst/>
            <a:gdLst>
              <a:gd name="G0" fmla="+- 882 0 0"/>
              <a:gd name="G1" fmla="+- 5329906 0 0"/>
              <a:gd name="G2" fmla="+- 0 0 5329906"/>
              <a:gd name="T0" fmla="*/ 0 256 1"/>
              <a:gd name="T1" fmla="*/ 180 256 1"/>
              <a:gd name="G3" fmla="+- 5329906 T0 T1"/>
              <a:gd name="T2" fmla="*/ 0 256 1"/>
              <a:gd name="T3" fmla="*/ 90 256 1"/>
              <a:gd name="G4" fmla="+- 5329906 T2 T3"/>
              <a:gd name="G5" fmla="*/ G4 2 1"/>
              <a:gd name="T4" fmla="*/ 90 256 1"/>
              <a:gd name="T5" fmla="*/ 0 256 1"/>
              <a:gd name="G6" fmla="+- 5329906 T4 T5"/>
              <a:gd name="G7" fmla="*/ G6 2 1"/>
              <a:gd name="G8" fmla="abs 5329906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882"/>
              <a:gd name="G18" fmla="*/ 882 1 2"/>
              <a:gd name="G19" fmla="+- G18 5400 0"/>
              <a:gd name="G20" fmla="cos G19 5329906"/>
              <a:gd name="G21" fmla="sin G19 5329906"/>
              <a:gd name="G22" fmla="+- G20 10800 0"/>
              <a:gd name="G23" fmla="+- G21 10800 0"/>
              <a:gd name="G24" fmla="+- 10800 0 G20"/>
              <a:gd name="G25" fmla="+- 882 10800 0"/>
              <a:gd name="G26" fmla="?: G9 G17 G25"/>
              <a:gd name="G27" fmla="?: G9 0 21600"/>
              <a:gd name="G28" fmla="cos 10800 5329906"/>
              <a:gd name="G29" fmla="sin 10800 5329906"/>
              <a:gd name="G30" fmla="sin 882 5329906"/>
              <a:gd name="G31" fmla="+- G28 10800 0"/>
              <a:gd name="G32" fmla="+- G29 10800 0"/>
              <a:gd name="G33" fmla="+- G30 10800 0"/>
              <a:gd name="G34" fmla="?: G4 0 G31"/>
              <a:gd name="G35" fmla="?: 5329906 G34 0"/>
              <a:gd name="G36" fmla="?: G6 G35 G31"/>
              <a:gd name="G37" fmla="+- 21600 0 G36"/>
              <a:gd name="G38" fmla="?: G4 0 G33"/>
              <a:gd name="G39" fmla="?: 5329906 G38 G32"/>
              <a:gd name="G40" fmla="?: G6 G39 0"/>
              <a:gd name="G41" fmla="?: G4 G32 21600"/>
              <a:gd name="G42" fmla="?: G6 G41 G33"/>
              <a:gd name="T12" fmla="*/ 10800 w 21600"/>
              <a:gd name="T13" fmla="*/ 21600 h 21600"/>
              <a:gd name="T14" fmla="*/ 11680 w 21600"/>
              <a:gd name="T15" fmla="*/ 16574 h 21600"/>
              <a:gd name="T16" fmla="*/ 10800 w 21600"/>
              <a:gd name="T17" fmla="*/ 11682 h 21600"/>
              <a:gd name="T18" fmla="*/ 9920 w 21600"/>
              <a:gd name="T19" fmla="*/ 16574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10932" y="11671"/>
                </a:moveTo>
                <a:cubicBezTo>
                  <a:pt x="10888" y="11678"/>
                  <a:pt x="10844" y="11682"/>
                  <a:pt x="10800" y="11682"/>
                </a:cubicBezTo>
                <a:cubicBezTo>
                  <a:pt x="10755" y="11682"/>
                  <a:pt x="10711" y="11678"/>
                  <a:pt x="10667" y="11671"/>
                </a:cubicBezTo>
                <a:lnTo>
                  <a:pt x="9171" y="21476"/>
                </a:lnTo>
                <a:cubicBezTo>
                  <a:pt x="9710" y="21558"/>
                  <a:pt x="10254" y="21600"/>
                  <a:pt x="10800" y="21600"/>
                </a:cubicBezTo>
                <a:cubicBezTo>
                  <a:pt x="11345" y="21600"/>
                  <a:pt x="11889" y="21558"/>
                  <a:pt x="12428" y="21476"/>
                </a:cubicBezTo>
                <a:close/>
              </a:path>
            </a:pathLst>
          </a:custGeom>
          <a:solidFill>
            <a:srgbClr val="3366FF">
              <a:alpha val="89999"/>
            </a:srgbClr>
          </a:solidFill>
          <a:ln w="28575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7476" name="AutoShape 68">
            <a:extLst>
              <a:ext uri="{FF2B5EF4-FFF2-40B4-BE49-F238E27FC236}">
                <a16:creationId xmlns:a16="http://schemas.microsoft.com/office/drawing/2014/main" id="{0E6D7CE0-16DA-4CAF-928C-E826C920464D}"/>
              </a:ext>
            </a:extLst>
          </p:cNvPr>
          <p:cNvSpPr>
            <a:spLocks noChangeArrowheads="1"/>
          </p:cNvSpPr>
          <p:nvPr/>
        </p:nvSpPr>
        <p:spPr bwMode="auto">
          <a:xfrm rot="8100000">
            <a:off x="2613025" y="1268413"/>
            <a:ext cx="4500563" cy="4500562"/>
          </a:xfrm>
          <a:custGeom>
            <a:avLst/>
            <a:gdLst>
              <a:gd name="G0" fmla="+- 882 0 0"/>
              <a:gd name="G1" fmla="+- 5329906 0 0"/>
              <a:gd name="G2" fmla="+- 0 0 5329906"/>
              <a:gd name="T0" fmla="*/ 0 256 1"/>
              <a:gd name="T1" fmla="*/ 180 256 1"/>
              <a:gd name="G3" fmla="+- 5329906 T0 T1"/>
              <a:gd name="T2" fmla="*/ 0 256 1"/>
              <a:gd name="T3" fmla="*/ 90 256 1"/>
              <a:gd name="G4" fmla="+- 5329906 T2 T3"/>
              <a:gd name="G5" fmla="*/ G4 2 1"/>
              <a:gd name="T4" fmla="*/ 90 256 1"/>
              <a:gd name="T5" fmla="*/ 0 256 1"/>
              <a:gd name="G6" fmla="+- 5329906 T4 T5"/>
              <a:gd name="G7" fmla="*/ G6 2 1"/>
              <a:gd name="G8" fmla="abs 5329906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882"/>
              <a:gd name="G18" fmla="*/ 882 1 2"/>
              <a:gd name="G19" fmla="+- G18 5400 0"/>
              <a:gd name="G20" fmla="cos G19 5329906"/>
              <a:gd name="G21" fmla="sin G19 5329906"/>
              <a:gd name="G22" fmla="+- G20 10800 0"/>
              <a:gd name="G23" fmla="+- G21 10800 0"/>
              <a:gd name="G24" fmla="+- 10800 0 G20"/>
              <a:gd name="G25" fmla="+- 882 10800 0"/>
              <a:gd name="G26" fmla="?: G9 G17 G25"/>
              <a:gd name="G27" fmla="?: G9 0 21600"/>
              <a:gd name="G28" fmla="cos 10800 5329906"/>
              <a:gd name="G29" fmla="sin 10800 5329906"/>
              <a:gd name="G30" fmla="sin 882 5329906"/>
              <a:gd name="G31" fmla="+- G28 10800 0"/>
              <a:gd name="G32" fmla="+- G29 10800 0"/>
              <a:gd name="G33" fmla="+- G30 10800 0"/>
              <a:gd name="G34" fmla="?: G4 0 G31"/>
              <a:gd name="G35" fmla="?: 5329906 G34 0"/>
              <a:gd name="G36" fmla="?: G6 G35 G31"/>
              <a:gd name="G37" fmla="+- 21600 0 G36"/>
              <a:gd name="G38" fmla="?: G4 0 G33"/>
              <a:gd name="G39" fmla="?: 5329906 G38 G32"/>
              <a:gd name="G40" fmla="?: G6 G39 0"/>
              <a:gd name="G41" fmla="?: G4 G32 21600"/>
              <a:gd name="G42" fmla="?: G6 G41 G33"/>
              <a:gd name="T12" fmla="*/ 10800 w 21600"/>
              <a:gd name="T13" fmla="*/ 21600 h 21600"/>
              <a:gd name="T14" fmla="*/ 11680 w 21600"/>
              <a:gd name="T15" fmla="*/ 16574 h 21600"/>
              <a:gd name="T16" fmla="*/ 10800 w 21600"/>
              <a:gd name="T17" fmla="*/ 11682 h 21600"/>
              <a:gd name="T18" fmla="*/ 9920 w 21600"/>
              <a:gd name="T19" fmla="*/ 16574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10932" y="11671"/>
                </a:moveTo>
                <a:cubicBezTo>
                  <a:pt x="10888" y="11678"/>
                  <a:pt x="10844" y="11682"/>
                  <a:pt x="10800" y="11682"/>
                </a:cubicBezTo>
                <a:cubicBezTo>
                  <a:pt x="10755" y="11682"/>
                  <a:pt x="10711" y="11678"/>
                  <a:pt x="10667" y="11671"/>
                </a:cubicBezTo>
                <a:lnTo>
                  <a:pt x="9171" y="21476"/>
                </a:lnTo>
                <a:cubicBezTo>
                  <a:pt x="9710" y="21558"/>
                  <a:pt x="10254" y="21600"/>
                  <a:pt x="10800" y="21600"/>
                </a:cubicBezTo>
                <a:cubicBezTo>
                  <a:pt x="11345" y="21600"/>
                  <a:pt x="11889" y="21558"/>
                  <a:pt x="12428" y="21476"/>
                </a:cubicBezTo>
                <a:close/>
              </a:path>
            </a:pathLst>
          </a:custGeom>
          <a:solidFill>
            <a:srgbClr val="3366FF">
              <a:alpha val="89999"/>
            </a:srgbClr>
          </a:solidFill>
          <a:ln w="28575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7477" name="AutoShape 69">
            <a:extLst>
              <a:ext uri="{FF2B5EF4-FFF2-40B4-BE49-F238E27FC236}">
                <a16:creationId xmlns:a16="http://schemas.microsoft.com/office/drawing/2014/main" id="{9854A274-27ED-47A3-8512-B3D1D9912427}"/>
              </a:ext>
            </a:extLst>
          </p:cNvPr>
          <p:cNvSpPr>
            <a:spLocks noChangeArrowheads="1"/>
          </p:cNvSpPr>
          <p:nvPr/>
        </p:nvSpPr>
        <p:spPr bwMode="auto">
          <a:xfrm rot="9000000">
            <a:off x="2613025" y="1268413"/>
            <a:ext cx="4500563" cy="4500562"/>
          </a:xfrm>
          <a:custGeom>
            <a:avLst/>
            <a:gdLst>
              <a:gd name="G0" fmla="+- 882 0 0"/>
              <a:gd name="G1" fmla="+- 5329906 0 0"/>
              <a:gd name="G2" fmla="+- 0 0 5329906"/>
              <a:gd name="T0" fmla="*/ 0 256 1"/>
              <a:gd name="T1" fmla="*/ 180 256 1"/>
              <a:gd name="G3" fmla="+- 5329906 T0 T1"/>
              <a:gd name="T2" fmla="*/ 0 256 1"/>
              <a:gd name="T3" fmla="*/ 90 256 1"/>
              <a:gd name="G4" fmla="+- 5329906 T2 T3"/>
              <a:gd name="G5" fmla="*/ G4 2 1"/>
              <a:gd name="T4" fmla="*/ 90 256 1"/>
              <a:gd name="T5" fmla="*/ 0 256 1"/>
              <a:gd name="G6" fmla="+- 5329906 T4 T5"/>
              <a:gd name="G7" fmla="*/ G6 2 1"/>
              <a:gd name="G8" fmla="abs 5329906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882"/>
              <a:gd name="G18" fmla="*/ 882 1 2"/>
              <a:gd name="G19" fmla="+- G18 5400 0"/>
              <a:gd name="G20" fmla="cos G19 5329906"/>
              <a:gd name="G21" fmla="sin G19 5329906"/>
              <a:gd name="G22" fmla="+- G20 10800 0"/>
              <a:gd name="G23" fmla="+- G21 10800 0"/>
              <a:gd name="G24" fmla="+- 10800 0 G20"/>
              <a:gd name="G25" fmla="+- 882 10800 0"/>
              <a:gd name="G26" fmla="?: G9 G17 G25"/>
              <a:gd name="G27" fmla="?: G9 0 21600"/>
              <a:gd name="G28" fmla="cos 10800 5329906"/>
              <a:gd name="G29" fmla="sin 10800 5329906"/>
              <a:gd name="G30" fmla="sin 882 5329906"/>
              <a:gd name="G31" fmla="+- G28 10800 0"/>
              <a:gd name="G32" fmla="+- G29 10800 0"/>
              <a:gd name="G33" fmla="+- G30 10800 0"/>
              <a:gd name="G34" fmla="?: G4 0 G31"/>
              <a:gd name="G35" fmla="?: 5329906 G34 0"/>
              <a:gd name="G36" fmla="?: G6 G35 G31"/>
              <a:gd name="G37" fmla="+- 21600 0 G36"/>
              <a:gd name="G38" fmla="?: G4 0 G33"/>
              <a:gd name="G39" fmla="?: 5329906 G38 G32"/>
              <a:gd name="G40" fmla="?: G6 G39 0"/>
              <a:gd name="G41" fmla="?: G4 G32 21600"/>
              <a:gd name="G42" fmla="?: G6 G41 G33"/>
              <a:gd name="T12" fmla="*/ 10800 w 21600"/>
              <a:gd name="T13" fmla="*/ 21600 h 21600"/>
              <a:gd name="T14" fmla="*/ 11680 w 21600"/>
              <a:gd name="T15" fmla="*/ 16574 h 21600"/>
              <a:gd name="T16" fmla="*/ 10800 w 21600"/>
              <a:gd name="T17" fmla="*/ 11682 h 21600"/>
              <a:gd name="T18" fmla="*/ 9920 w 21600"/>
              <a:gd name="T19" fmla="*/ 16574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10932" y="11671"/>
                </a:moveTo>
                <a:cubicBezTo>
                  <a:pt x="10888" y="11678"/>
                  <a:pt x="10844" y="11682"/>
                  <a:pt x="10800" y="11682"/>
                </a:cubicBezTo>
                <a:cubicBezTo>
                  <a:pt x="10755" y="11682"/>
                  <a:pt x="10711" y="11678"/>
                  <a:pt x="10667" y="11671"/>
                </a:cubicBezTo>
                <a:lnTo>
                  <a:pt x="9171" y="21476"/>
                </a:lnTo>
                <a:cubicBezTo>
                  <a:pt x="9710" y="21558"/>
                  <a:pt x="10254" y="21600"/>
                  <a:pt x="10800" y="21600"/>
                </a:cubicBezTo>
                <a:cubicBezTo>
                  <a:pt x="11345" y="21600"/>
                  <a:pt x="11889" y="21558"/>
                  <a:pt x="12428" y="21476"/>
                </a:cubicBezTo>
                <a:close/>
              </a:path>
            </a:pathLst>
          </a:custGeom>
          <a:solidFill>
            <a:srgbClr val="3366FF">
              <a:alpha val="89999"/>
            </a:srgbClr>
          </a:solidFill>
          <a:ln w="28575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7478" name="AutoShape 70">
            <a:extLst>
              <a:ext uri="{FF2B5EF4-FFF2-40B4-BE49-F238E27FC236}">
                <a16:creationId xmlns:a16="http://schemas.microsoft.com/office/drawing/2014/main" id="{418B21CA-7C3F-476A-84BF-2FA4897217AC}"/>
              </a:ext>
            </a:extLst>
          </p:cNvPr>
          <p:cNvSpPr>
            <a:spLocks noChangeArrowheads="1"/>
          </p:cNvSpPr>
          <p:nvPr/>
        </p:nvSpPr>
        <p:spPr bwMode="auto">
          <a:xfrm rot="9900000">
            <a:off x="2613025" y="1268413"/>
            <a:ext cx="4500563" cy="4500562"/>
          </a:xfrm>
          <a:custGeom>
            <a:avLst/>
            <a:gdLst>
              <a:gd name="G0" fmla="+- 882 0 0"/>
              <a:gd name="G1" fmla="+- 5329906 0 0"/>
              <a:gd name="G2" fmla="+- 0 0 5329906"/>
              <a:gd name="T0" fmla="*/ 0 256 1"/>
              <a:gd name="T1" fmla="*/ 180 256 1"/>
              <a:gd name="G3" fmla="+- 5329906 T0 T1"/>
              <a:gd name="T2" fmla="*/ 0 256 1"/>
              <a:gd name="T3" fmla="*/ 90 256 1"/>
              <a:gd name="G4" fmla="+- 5329906 T2 T3"/>
              <a:gd name="G5" fmla="*/ G4 2 1"/>
              <a:gd name="T4" fmla="*/ 90 256 1"/>
              <a:gd name="T5" fmla="*/ 0 256 1"/>
              <a:gd name="G6" fmla="+- 5329906 T4 T5"/>
              <a:gd name="G7" fmla="*/ G6 2 1"/>
              <a:gd name="G8" fmla="abs 5329906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882"/>
              <a:gd name="G18" fmla="*/ 882 1 2"/>
              <a:gd name="G19" fmla="+- G18 5400 0"/>
              <a:gd name="G20" fmla="cos G19 5329906"/>
              <a:gd name="G21" fmla="sin G19 5329906"/>
              <a:gd name="G22" fmla="+- G20 10800 0"/>
              <a:gd name="G23" fmla="+- G21 10800 0"/>
              <a:gd name="G24" fmla="+- 10800 0 G20"/>
              <a:gd name="G25" fmla="+- 882 10800 0"/>
              <a:gd name="G26" fmla="?: G9 G17 G25"/>
              <a:gd name="G27" fmla="?: G9 0 21600"/>
              <a:gd name="G28" fmla="cos 10800 5329906"/>
              <a:gd name="G29" fmla="sin 10800 5329906"/>
              <a:gd name="G30" fmla="sin 882 5329906"/>
              <a:gd name="G31" fmla="+- G28 10800 0"/>
              <a:gd name="G32" fmla="+- G29 10800 0"/>
              <a:gd name="G33" fmla="+- G30 10800 0"/>
              <a:gd name="G34" fmla="?: G4 0 G31"/>
              <a:gd name="G35" fmla="?: 5329906 G34 0"/>
              <a:gd name="G36" fmla="?: G6 G35 G31"/>
              <a:gd name="G37" fmla="+- 21600 0 G36"/>
              <a:gd name="G38" fmla="?: G4 0 G33"/>
              <a:gd name="G39" fmla="?: 5329906 G38 G32"/>
              <a:gd name="G40" fmla="?: G6 G39 0"/>
              <a:gd name="G41" fmla="?: G4 G32 21600"/>
              <a:gd name="G42" fmla="?: G6 G41 G33"/>
              <a:gd name="T12" fmla="*/ 10800 w 21600"/>
              <a:gd name="T13" fmla="*/ 21600 h 21600"/>
              <a:gd name="T14" fmla="*/ 11680 w 21600"/>
              <a:gd name="T15" fmla="*/ 16574 h 21600"/>
              <a:gd name="T16" fmla="*/ 10800 w 21600"/>
              <a:gd name="T17" fmla="*/ 11682 h 21600"/>
              <a:gd name="T18" fmla="*/ 9920 w 21600"/>
              <a:gd name="T19" fmla="*/ 16574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10932" y="11671"/>
                </a:moveTo>
                <a:cubicBezTo>
                  <a:pt x="10888" y="11678"/>
                  <a:pt x="10844" y="11682"/>
                  <a:pt x="10800" y="11682"/>
                </a:cubicBezTo>
                <a:cubicBezTo>
                  <a:pt x="10755" y="11682"/>
                  <a:pt x="10711" y="11678"/>
                  <a:pt x="10667" y="11671"/>
                </a:cubicBezTo>
                <a:lnTo>
                  <a:pt x="9171" y="21476"/>
                </a:lnTo>
                <a:cubicBezTo>
                  <a:pt x="9710" y="21558"/>
                  <a:pt x="10254" y="21600"/>
                  <a:pt x="10800" y="21600"/>
                </a:cubicBezTo>
                <a:cubicBezTo>
                  <a:pt x="11345" y="21600"/>
                  <a:pt x="11889" y="21558"/>
                  <a:pt x="12428" y="21476"/>
                </a:cubicBezTo>
                <a:close/>
              </a:path>
            </a:pathLst>
          </a:custGeom>
          <a:solidFill>
            <a:srgbClr val="3366FF">
              <a:alpha val="89999"/>
            </a:srgbClr>
          </a:solidFill>
          <a:ln w="28575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7479" name="AutoShape 71">
            <a:extLst>
              <a:ext uri="{FF2B5EF4-FFF2-40B4-BE49-F238E27FC236}">
                <a16:creationId xmlns:a16="http://schemas.microsoft.com/office/drawing/2014/main" id="{0763E82C-219A-4388-9D4B-7BF10594E54F}"/>
              </a:ext>
            </a:extLst>
          </p:cNvPr>
          <p:cNvSpPr>
            <a:spLocks noChangeArrowheads="1"/>
          </p:cNvSpPr>
          <p:nvPr/>
        </p:nvSpPr>
        <p:spPr bwMode="auto">
          <a:xfrm rot="10800000">
            <a:off x="2613025" y="1268413"/>
            <a:ext cx="4500563" cy="4500562"/>
          </a:xfrm>
          <a:custGeom>
            <a:avLst/>
            <a:gdLst>
              <a:gd name="G0" fmla="+- 882 0 0"/>
              <a:gd name="G1" fmla="+- 5329906 0 0"/>
              <a:gd name="G2" fmla="+- 0 0 5329906"/>
              <a:gd name="T0" fmla="*/ 0 256 1"/>
              <a:gd name="T1" fmla="*/ 180 256 1"/>
              <a:gd name="G3" fmla="+- 5329906 T0 T1"/>
              <a:gd name="T2" fmla="*/ 0 256 1"/>
              <a:gd name="T3" fmla="*/ 90 256 1"/>
              <a:gd name="G4" fmla="+- 5329906 T2 T3"/>
              <a:gd name="G5" fmla="*/ G4 2 1"/>
              <a:gd name="T4" fmla="*/ 90 256 1"/>
              <a:gd name="T5" fmla="*/ 0 256 1"/>
              <a:gd name="G6" fmla="+- 5329906 T4 T5"/>
              <a:gd name="G7" fmla="*/ G6 2 1"/>
              <a:gd name="G8" fmla="abs 5329906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882"/>
              <a:gd name="G18" fmla="*/ 882 1 2"/>
              <a:gd name="G19" fmla="+- G18 5400 0"/>
              <a:gd name="G20" fmla="cos G19 5329906"/>
              <a:gd name="G21" fmla="sin G19 5329906"/>
              <a:gd name="G22" fmla="+- G20 10800 0"/>
              <a:gd name="G23" fmla="+- G21 10800 0"/>
              <a:gd name="G24" fmla="+- 10800 0 G20"/>
              <a:gd name="G25" fmla="+- 882 10800 0"/>
              <a:gd name="G26" fmla="?: G9 G17 G25"/>
              <a:gd name="G27" fmla="?: G9 0 21600"/>
              <a:gd name="G28" fmla="cos 10800 5329906"/>
              <a:gd name="G29" fmla="sin 10800 5329906"/>
              <a:gd name="G30" fmla="sin 882 5329906"/>
              <a:gd name="G31" fmla="+- G28 10800 0"/>
              <a:gd name="G32" fmla="+- G29 10800 0"/>
              <a:gd name="G33" fmla="+- G30 10800 0"/>
              <a:gd name="G34" fmla="?: G4 0 G31"/>
              <a:gd name="G35" fmla="?: 5329906 G34 0"/>
              <a:gd name="G36" fmla="?: G6 G35 G31"/>
              <a:gd name="G37" fmla="+- 21600 0 G36"/>
              <a:gd name="G38" fmla="?: G4 0 G33"/>
              <a:gd name="G39" fmla="?: 5329906 G38 G32"/>
              <a:gd name="G40" fmla="?: G6 G39 0"/>
              <a:gd name="G41" fmla="?: G4 G32 21600"/>
              <a:gd name="G42" fmla="?: G6 G41 G33"/>
              <a:gd name="T12" fmla="*/ 10800 w 21600"/>
              <a:gd name="T13" fmla="*/ 21600 h 21600"/>
              <a:gd name="T14" fmla="*/ 11680 w 21600"/>
              <a:gd name="T15" fmla="*/ 16574 h 21600"/>
              <a:gd name="T16" fmla="*/ 10800 w 21600"/>
              <a:gd name="T17" fmla="*/ 11682 h 21600"/>
              <a:gd name="T18" fmla="*/ 9920 w 21600"/>
              <a:gd name="T19" fmla="*/ 16574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10932" y="11671"/>
                </a:moveTo>
                <a:cubicBezTo>
                  <a:pt x="10888" y="11678"/>
                  <a:pt x="10844" y="11682"/>
                  <a:pt x="10800" y="11682"/>
                </a:cubicBezTo>
                <a:cubicBezTo>
                  <a:pt x="10755" y="11682"/>
                  <a:pt x="10711" y="11678"/>
                  <a:pt x="10667" y="11671"/>
                </a:cubicBezTo>
                <a:lnTo>
                  <a:pt x="9171" y="21476"/>
                </a:lnTo>
                <a:cubicBezTo>
                  <a:pt x="9710" y="21558"/>
                  <a:pt x="10254" y="21600"/>
                  <a:pt x="10800" y="21600"/>
                </a:cubicBezTo>
                <a:cubicBezTo>
                  <a:pt x="11345" y="21600"/>
                  <a:pt x="11889" y="21558"/>
                  <a:pt x="12428" y="21476"/>
                </a:cubicBezTo>
                <a:close/>
              </a:path>
            </a:pathLst>
          </a:custGeom>
          <a:solidFill>
            <a:srgbClr val="3366FF">
              <a:alpha val="89999"/>
            </a:srgbClr>
          </a:solidFill>
          <a:ln w="28575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7480" name="AutoShape 72">
            <a:extLst>
              <a:ext uri="{FF2B5EF4-FFF2-40B4-BE49-F238E27FC236}">
                <a16:creationId xmlns:a16="http://schemas.microsoft.com/office/drawing/2014/main" id="{B374F6F1-374D-42AC-9E19-FACBE6F52ABA}"/>
              </a:ext>
            </a:extLst>
          </p:cNvPr>
          <p:cNvSpPr>
            <a:spLocks noChangeArrowheads="1"/>
          </p:cNvSpPr>
          <p:nvPr/>
        </p:nvSpPr>
        <p:spPr bwMode="auto">
          <a:xfrm rot="11700000">
            <a:off x="2613025" y="1268413"/>
            <a:ext cx="4500563" cy="4500562"/>
          </a:xfrm>
          <a:custGeom>
            <a:avLst/>
            <a:gdLst>
              <a:gd name="G0" fmla="+- 882 0 0"/>
              <a:gd name="G1" fmla="+- 5329906 0 0"/>
              <a:gd name="G2" fmla="+- 0 0 5329906"/>
              <a:gd name="T0" fmla="*/ 0 256 1"/>
              <a:gd name="T1" fmla="*/ 180 256 1"/>
              <a:gd name="G3" fmla="+- 5329906 T0 T1"/>
              <a:gd name="T2" fmla="*/ 0 256 1"/>
              <a:gd name="T3" fmla="*/ 90 256 1"/>
              <a:gd name="G4" fmla="+- 5329906 T2 T3"/>
              <a:gd name="G5" fmla="*/ G4 2 1"/>
              <a:gd name="T4" fmla="*/ 90 256 1"/>
              <a:gd name="T5" fmla="*/ 0 256 1"/>
              <a:gd name="G6" fmla="+- 5329906 T4 T5"/>
              <a:gd name="G7" fmla="*/ G6 2 1"/>
              <a:gd name="G8" fmla="abs 5329906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882"/>
              <a:gd name="G18" fmla="*/ 882 1 2"/>
              <a:gd name="G19" fmla="+- G18 5400 0"/>
              <a:gd name="G20" fmla="cos G19 5329906"/>
              <a:gd name="G21" fmla="sin G19 5329906"/>
              <a:gd name="G22" fmla="+- G20 10800 0"/>
              <a:gd name="G23" fmla="+- G21 10800 0"/>
              <a:gd name="G24" fmla="+- 10800 0 G20"/>
              <a:gd name="G25" fmla="+- 882 10800 0"/>
              <a:gd name="G26" fmla="?: G9 G17 G25"/>
              <a:gd name="G27" fmla="?: G9 0 21600"/>
              <a:gd name="G28" fmla="cos 10800 5329906"/>
              <a:gd name="G29" fmla="sin 10800 5329906"/>
              <a:gd name="G30" fmla="sin 882 5329906"/>
              <a:gd name="G31" fmla="+- G28 10800 0"/>
              <a:gd name="G32" fmla="+- G29 10800 0"/>
              <a:gd name="G33" fmla="+- G30 10800 0"/>
              <a:gd name="G34" fmla="?: G4 0 G31"/>
              <a:gd name="G35" fmla="?: 5329906 G34 0"/>
              <a:gd name="G36" fmla="?: G6 G35 G31"/>
              <a:gd name="G37" fmla="+- 21600 0 G36"/>
              <a:gd name="G38" fmla="?: G4 0 G33"/>
              <a:gd name="G39" fmla="?: 5329906 G38 G32"/>
              <a:gd name="G40" fmla="?: G6 G39 0"/>
              <a:gd name="G41" fmla="?: G4 G32 21600"/>
              <a:gd name="G42" fmla="?: G6 G41 G33"/>
              <a:gd name="T12" fmla="*/ 10800 w 21600"/>
              <a:gd name="T13" fmla="*/ 21600 h 21600"/>
              <a:gd name="T14" fmla="*/ 11680 w 21600"/>
              <a:gd name="T15" fmla="*/ 16574 h 21600"/>
              <a:gd name="T16" fmla="*/ 10800 w 21600"/>
              <a:gd name="T17" fmla="*/ 11682 h 21600"/>
              <a:gd name="T18" fmla="*/ 9920 w 21600"/>
              <a:gd name="T19" fmla="*/ 16574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10932" y="11671"/>
                </a:moveTo>
                <a:cubicBezTo>
                  <a:pt x="10888" y="11678"/>
                  <a:pt x="10844" y="11682"/>
                  <a:pt x="10800" y="11682"/>
                </a:cubicBezTo>
                <a:cubicBezTo>
                  <a:pt x="10755" y="11682"/>
                  <a:pt x="10711" y="11678"/>
                  <a:pt x="10667" y="11671"/>
                </a:cubicBezTo>
                <a:lnTo>
                  <a:pt x="9171" y="21476"/>
                </a:lnTo>
                <a:cubicBezTo>
                  <a:pt x="9710" y="21558"/>
                  <a:pt x="10254" y="21600"/>
                  <a:pt x="10800" y="21600"/>
                </a:cubicBezTo>
                <a:cubicBezTo>
                  <a:pt x="11345" y="21600"/>
                  <a:pt x="11889" y="21558"/>
                  <a:pt x="12428" y="21476"/>
                </a:cubicBezTo>
                <a:close/>
              </a:path>
            </a:pathLst>
          </a:custGeom>
          <a:solidFill>
            <a:srgbClr val="3366FF">
              <a:alpha val="89999"/>
            </a:srgbClr>
          </a:solidFill>
          <a:ln w="28575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7481" name="AutoShape 73">
            <a:extLst>
              <a:ext uri="{FF2B5EF4-FFF2-40B4-BE49-F238E27FC236}">
                <a16:creationId xmlns:a16="http://schemas.microsoft.com/office/drawing/2014/main" id="{032773B6-5586-45C4-8B6D-3D76692EA4D8}"/>
              </a:ext>
            </a:extLst>
          </p:cNvPr>
          <p:cNvSpPr>
            <a:spLocks noChangeArrowheads="1"/>
          </p:cNvSpPr>
          <p:nvPr/>
        </p:nvSpPr>
        <p:spPr bwMode="auto">
          <a:xfrm rot="12600000">
            <a:off x="2613025" y="1268413"/>
            <a:ext cx="4500563" cy="4500562"/>
          </a:xfrm>
          <a:custGeom>
            <a:avLst/>
            <a:gdLst>
              <a:gd name="G0" fmla="+- 882 0 0"/>
              <a:gd name="G1" fmla="+- 5329906 0 0"/>
              <a:gd name="G2" fmla="+- 0 0 5329906"/>
              <a:gd name="T0" fmla="*/ 0 256 1"/>
              <a:gd name="T1" fmla="*/ 180 256 1"/>
              <a:gd name="G3" fmla="+- 5329906 T0 T1"/>
              <a:gd name="T2" fmla="*/ 0 256 1"/>
              <a:gd name="T3" fmla="*/ 90 256 1"/>
              <a:gd name="G4" fmla="+- 5329906 T2 T3"/>
              <a:gd name="G5" fmla="*/ G4 2 1"/>
              <a:gd name="T4" fmla="*/ 90 256 1"/>
              <a:gd name="T5" fmla="*/ 0 256 1"/>
              <a:gd name="G6" fmla="+- 5329906 T4 T5"/>
              <a:gd name="G7" fmla="*/ G6 2 1"/>
              <a:gd name="G8" fmla="abs 5329906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882"/>
              <a:gd name="G18" fmla="*/ 882 1 2"/>
              <a:gd name="G19" fmla="+- G18 5400 0"/>
              <a:gd name="G20" fmla="cos G19 5329906"/>
              <a:gd name="G21" fmla="sin G19 5329906"/>
              <a:gd name="G22" fmla="+- G20 10800 0"/>
              <a:gd name="G23" fmla="+- G21 10800 0"/>
              <a:gd name="G24" fmla="+- 10800 0 G20"/>
              <a:gd name="G25" fmla="+- 882 10800 0"/>
              <a:gd name="G26" fmla="?: G9 G17 G25"/>
              <a:gd name="G27" fmla="?: G9 0 21600"/>
              <a:gd name="G28" fmla="cos 10800 5329906"/>
              <a:gd name="G29" fmla="sin 10800 5329906"/>
              <a:gd name="G30" fmla="sin 882 5329906"/>
              <a:gd name="G31" fmla="+- G28 10800 0"/>
              <a:gd name="G32" fmla="+- G29 10800 0"/>
              <a:gd name="G33" fmla="+- G30 10800 0"/>
              <a:gd name="G34" fmla="?: G4 0 G31"/>
              <a:gd name="G35" fmla="?: 5329906 G34 0"/>
              <a:gd name="G36" fmla="?: G6 G35 G31"/>
              <a:gd name="G37" fmla="+- 21600 0 G36"/>
              <a:gd name="G38" fmla="?: G4 0 G33"/>
              <a:gd name="G39" fmla="?: 5329906 G38 G32"/>
              <a:gd name="G40" fmla="?: G6 G39 0"/>
              <a:gd name="G41" fmla="?: G4 G32 21600"/>
              <a:gd name="G42" fmla="?: G6 G41 G33"/>
              <a:gd name="T12" fmla="*/ 10800 w 21600"/>
              <a:gd name="T13" fmla="*/ 21600 h 21600"/>
              <a:gd name="T14" fmla="*/ 11680 w 21600"/>
              <a:gd name="T15" fmla="*/ 16574 h 21600"/>
              <a:gd name="T16" fmla="*/ 10800 w 21600"/>
              <a:gd name="T17" fmla="*/ 11682 h 21600"/>
              <a:gd name="T18" fmla="*/ 9920 w 21600"/>
              <a:gd name="T19" fmla="*/ 16574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10932" y="11671"/>
                </a:moveTo>
                <a:cubicBezTo>
                  <a:pt x="10888" y="11678"/>
                  <a:pt x="10844" y="11682"/>
                  <a:pt x="10800" y="11682"/>
                </a:cubicBezTo>
                <a:cubicBezTo>
                  <a:pt x="10755" y="11682"/>
                  <a:pt x="10711" y="11678"/>
                  <a:pt x="10667" y="11671"/>
                </a:cubicBezTo>
                <a:lnTo>
                  <a:pt x="9171" y="21476"/>
                </a:lnTo>
                <a:cubicBezTo>
                  <a:pt x="9710" y="21558"/>
                  <a:pt x="10254" y="21600"/>
                  <a:pt x="10800" y="21600"/>
                </a:cubicBezTo>
                <a:cubicBezTo>
                  <a:pt x="11345" y="21600"/>
                  <a:pt x="11889" y="21558"/>
                  <a:pt x="12428" y="21476"/>
                </a:cubicBezTo>
                <a:close/>
              </a:path>
            </a:pathLst>
          </a:custGeom>
          <a:solidFill>
            <a:srgbClr val="3366FF">
              <a:alpha val="89999"/>
            </a:srgbClr>
          </a:solidFill>
          <a:ln w="28575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7482" name="AutoShape 74">
            <a:extLst>
              <a:ext uri="{FF2B5EF4-FFF2-40B4-BE49-F238E27FC236}">
                <a16:creationId xmlns:a16="http://schemas.microsoft.com/office/drawing/2014/main" id="{B7C182D1-C768-43DA-8FEC-501FD8CC072F}"/>
              </a:ext>
            </a:extLst>
          </p:cNvPr>
          <p:cNvSpPr>
            <a:spLocks noChangeArrowheads="1"/>
          </p:cNvSpPr>
          <p:nvPr/>
        </p:nvSpPr>
        <p:spPr bwMode="auto">
          <a:xfrm rot="13500000">
            <a:off x="2613026" y="1268412"/>
            <a:ext cx="4500562" cy="4500563"/>
          </a:xfrm>
          <a:custGeom>
            <a:avLst/>
            <a:gdLst>
              <a:gd name="G0" fmla="+- 882 0 0"/>
              <a:gd name="G1" fmla="+- 5329906 0 0"/>
              <a:gd name="G2" fmla="+- 0 0 5329906"/>
              <a:gd name="T0" fmla="*/ 0 256 1"/>
              <a:gd name="T1" fmla="*/ 180 256 1"/>
              <a:gd name="G3" fmla="+- 5329906 T0 T1"/>
              <a:gd name="T2" fmla="*/ 0 256 1"/>
              <a:gd name="T3" fmla="*/ 90 256 1"/>
              <a:gd name="G4" fmla="+- 5329906 T2 T3"/>
              <a:gd name="G5" fmla="*/ G4 2 1"/>
              <a:gd name="T4" fmla="*/ 90 256 1"/>
              <a:gd name="T5" fmla="*/ 0 256 1"/>
              <a:gd name="G6" fmla="+- 5329906 T4 T5"/>
              <a:gd name="G7" fmla="*/ G6 2 1"/>
              <a:gd name="G8" fmla="abs 5329906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882"/>
              <a:gd name="G18" fmla="*/ 882 1 2"/>
              <a:gd name="G19" fmla="+- G18 5400 0"/>
              <a:gd name="G20" fmla="cos G19 5329906"/>
              <a:gd name="G21" fmla="sin G19 5329906"/>
              <a:gd name="G22" fmla="+- G20 10800 0"/>
              <a:gd name="G23" fmla="+- G21 10800 0"/>
              <a:gd name="G24" fmla="+- 10800 0 G20"/>
              <a:gd name="G25" fmla="+- 882 10800 0"/>
              <a:gd name="G26" fmla="?: G9 G17 G25"/>
              <a:gd name="G27" fmla="?: G9 0 21600"/>
              <a:gd name="G28" fmla="cos 10800 5329906"/>
              <a:gd name="G29" fmla="sin 10800 5329906"/>
              <a:gd name="G30" fmla="sin 882 5329906"/>
              <a:gd name="G31" fmla="+- G28 10800 0"/>
              <a:gd name="G32" fmla="+- G29 10800 0"/>
              <a:gd name="G33" fmla="+- G30 10800 0"/>
              <a:gd name="G34" fmla="?: G4 0 G31"/>
              <a:gd name="G35" fmla="?: 5329906 G34 0"/>
              <a:gd name="G36" fmla="?: G6 G35 G31"/>
              <a:gd name="G37" fmla="+- 21600 0 G36"/>
              <a:gd name="G38" fmla="?: G4 0 G33"/>
              <a:gd name="G39" fmla="?: 5329906 G38 G32"/>
              <a:gd name="G40" fmla="?: G6 G39 0"/>
              <a:gd name="G41" fmla="?: G4 G32 21600"/>
              <a:gd name="G42" fmla="?: G6 G41 G33"/>
              <a:gd name="T12" fmla="*/ 10800 w 21600"/>
              <a:gd name="T13" fmla="*/ 21600 h 21600"/>
              <a:gd name="T14" fmla="*/ 11680 w 21600"/>
              <a:gd name="T15" fmla="*/ 16574 h 21600"/>
              <a:gd name="T16" fmla="*/ 10800 w 21600"/>
              <a:gd name="T17" fmla="*/ 11682 h 21600"/>
              <a:gd name="T18" fmla="*/ 9920 w 21600"/>
              <a:gd name="T19" fmla="*/ 16574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10932" y="11671"/>
                </a:moveTo>
                <a:cubicBezTo>
                  <a:pt x="10888" y="11678"/>
                  <a:pt x="10844" y="11682"/>
                  <a:pt x="10800" y="11682"/>
                </a:cubicBezTo>
                <a:cubicBezTo>
                  <a:pt x="10755" y="11682"/>
                  <a:pt x="10711" y="11678"/>
                  <a:pt x="10667" y="11671"/>
                </a:cubicBezTo>
                <a:lnTo>
                  <a:pt x="9171" y="21476"/>
                </a:lnTo>
                <a:cubicBezTo>
                  <a:pt x="9710" y="21558"/>
                  <a:pt x="10254" y="21600"/>
                  <a:pt x="10800" y="21600"/>
                </a:cubicBezTo>
                <a:cubicBezTo>
                  <a:pt x="11345" y="21600"/>
                  <a:pt x="11889" y="21558"/>
                  <a:pt x="12428" y="21476"/>
                </a:cubicBezTo>
                <a:close/>
              </a:path>
            </a:pathLst>
          </a:custGeom>
          <a:solidFill>
            <a:srgbClr val="3366FF">
              <a:alpha val="89999"/>
            </a:srgbClr>
          </a:solidFill>
          <a:ln w="28575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7484" name="AutoShape 76">
            <a:extLst>
              <a:ext uri="{FF2B5EF4-FFF2-40B4-BE49-F238E27FC236}">
                <a16:creationId xmlns:a16="http://schemas.microsoft.com/office/drawing/2014/main" id="{EBAFC362-F226-4C35-AAE9-65ED0DC08987}"/>
              </a:ext>
            </a:extLst>
          </p:cNvPr>
          <p:cNvSpPr>
            <a:spLocks noChangeArrowheads="1"/>
          </p:cNvSpPr>
          <p:nvPr/>
        </p:nvSpPr>
        <p:spPr bwMode="auto">
          <a:xfrm rot="14400000">
            <a:off x="2613026" y="1268412"/>
            <a:ext cx="4500562" cy="4500563"/>
          </a:xfrm>
          <a:custGeom>
            <a:avLst/>
            <a:gdLst>
              <a:gd name="G0" fmla="+- 882 0 0"/>
              <a:gd name="G1" fmla="+- 5329906 0 0"/>
              <a:gd name="G2" fmla="+- 0 0 5329906"/>
              <a:gd name="T0" fmla="*/ 0 256 1"/>
              <a:gd name="T1" fmla="*/ 180 256 1"/>
              <a:gd name="G3" fmla="+- 5329906 T0 T1"/>
              <a:gd name="T2" fmla="*/ 0 256 1"/>
              <a:gd name="T3" fmla="*/ 90 256 1"/>
              <a:gd name="G4" fmla="+- 5329906 T2 T3"/>
              <a:gd name="G5" fmla="*/ G4 2 1"/>
              <a:gd name="T4" fmla="*/ 90 256 1"/>
              <a:gd name="T5" fmla="*/ 0 256 1"/>
              <a:gd name="G6" fmla="+- 5329906 T4 T5"/>
              <a:gd name="G7" fmla="*/ G6 2 1"/>
              <a:gd name="G8" fmla="abs 5329906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882"/>
              <a:gd name="G18" fmla="*/ 882 1 2"/>
              <a:gd name="G19" fmla="+- G18 5400 0"/>
              <a:gd name="G20" fmla="cos G19 5329906"/>
              <a:gd name="G21" fmla="sin G19 5329906"/>
              <a:gd name="G22" fmla="+- G20 10800 0"/>
              <a:gd name="G23" fmla="+- G21 10800 0"/>
              <a:gd name="G24" fmla="+- 10800 0 G20"/>
              <a:gd name="G25" fmla="+- 882 10800 0"/>
              <a:gd name="G26" fmla="?: G9 G17 G25"/>
              <a:gd name="G27" fmla="?: G9 0 21600"/>
              <a:gd name="G28" fmla="cos 10800 5329906"/>
              <a:gd name="G29" fmla="sin 10800 5329906"/>
              <a:gd name="G30" fmla="sin 882 5329906"/>
              <a:gd name="G31" fmla="+- G28 10800 0"/>
              <a:gd name="G32" fmla="+- G29 10800 0"/>
              <a:gd name="G33" fmla="+- G30 10800 0"/>
              <a:gd name="G34" fmla="?: G4 0 G31"/>
              <a:gd name="G35" fmla="?: 5329906 G34 0"/>
              <a:gd name="G36" fmla="?: G6 G35 G31"/>
              <a:gd name="G37" fmla="+- 21600 0 G36"/>
              <a:gd name="G38" fmla="?: G4 0 G33"/>
              <a:gd name="G39" fmla="?: 5329906 G38 G32"/>
              <a:gd name="G40" fmla="?: G6 G39 0"/>
              <a:gd name="G41" fmla="?: G4 G32 21600"/>
              <a:gd name="G42" fmla="?: G6 G41 G33"/>
              <a:gd name="T12" fmla="*/ 10800 w 21600"/>
              <a:gd name="T13" fmla="*/ 21600 h 21600"/>
              <a:gd name="T14" fmla="*/ 11680 w 21600"/>
              <a:gd name="T15" fmla="*/ 16574 h 21600"/>
              <a:gd name="T16" fmla="*/ 10800 w 21600"/>
              <a:gd name="T17" fmla="*/ 11682 h 21600"/>
              <a:gd name="T18" fmla="*/ 9920 w 21600"/>
              <a:gd name="T19" fmla="*/ 16574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10932" y="11671"/>
                </a:moveTo>
                <a:cubicBezTo>
                  <a:pt x="10888" y="11678"/>
                  <a:pt x="10844" y="11682"/>
                  <a:pt x="10800" y="11682"/>
                </a:cubicBezTo>
                <a:cubicBezTo>
                  <a:pt x="10755" y="11682"/>
                  <a:pt x="10711" y="11678"/>
                  <a:pt x="10667" y="11671"/>
                </a:cubicBezTo>
                <a:lnTo>
                  <a:pt x="9171" y="21476"/>
                </a:lnTo>
                <a:cubicBezTo>
                  <a:pt x="9710" y="21558"/>
                  <a:pt x="10254" y="21600"/>
                  <a:pt x="10800" y="21600"/>
                </a:cubicBezTo>
                <a:cubicBezTo>
                  <a:pt x="11345" y="21600"/>
                  <a:pt x="11889" y="21558"/>
                  <a:pt x="12428" y="21476"/>
                </a:cubicBezTo>
                <a:close/>
              </a:path>
            </a:pathLst>
          </a:custGeom>
          <a:solidFill>
            <a:srgbClr val="3366FF">
              <a:alpha val="89999"/>
            </a:srgbClr>
          </a:solidFill>
          <a:ln w="28575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7485" name="AutoShape 77">
            <a:extLst>
              <a:ext uri="{FF2B5EF4-FFF2-40B4-BE49-F238E27FC236}">
                <a16:creationId xmlns:a16="http://schemas.microsoft.com/office/drawing/2014/main" id="{0D0F1A4F-FAEE-4F72-A94E-1E5316A5292C}"/>
              </a:ext>
            </a:extLst>
          </p:cNvPr>
          <p:cNvSpPr>
            <a:spLocks noChangeArrowheads="1"/>
          </p:cNvSpPr>
          <p:nvPr/>
        </p:nvSpPr>
        <p:spPr bwMode="auto">
          <a:xfrm rot="15300000">
            <a:off x="2613026" y="1268412"/>
            <a:ext cx="4500562" cy="4500563"/>
          </a:xfrm>
          <a:custGeom>
            <a:avLst/>
            <a:gdLst>
              <a:gd name="G0" fmla="+- 882 0 0"/>
              <a:gd name="G1" fmla="+- 5329906 0 0"/>
              <a:gd name="G2" fmla="+- 0 0 5329906"/>
              <a:gd name="T0" fmla="*/ 0 256 1"/>
              <a:gd name="T1" fmla="*/ 180 256 1"/>
              <a:gd name="G3" fmla="+- 5329906 T0 T1"/>
              <a:gd name="T2" fmla="*/ 0 256 1"/>
              <a:gd name="T3" fmla="*/ 90 256 1"/>
              <a:gd name="G4" fmla="+- 5329906 T2 T3"/>
              <a:gd name="G5" fmla="*/ G4 2 1"/>
              <a:gd name="T4" fmla="*/ 90 256 1"/>
              <a:gd name="T5" fmla="*/ 0 256 1"/>
              <a:gd name="G6" fmla="+- 5329906 T4 T5"/>
              <a:gd name="G7" fmla="*/ G6 2 1"/>
              <a:gd name="G8" fmla="abs 5329906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882"/>
              <a:gd name="G18" fmla="*/ 882 1 2"/>
              <a:gd name="G19" fmla="+- G18 5400 0"/>
              <a:gd name="G20" fmla="cos G19 5329906"/>
              <a:gd name="G21" fmla="sin G19 5329906"/>
              <a:gd name="G22" fmla="+- G20 10800 0"/>
              <a:gd name="G23" fmla="+- G21 10800 0"/>
              <a:gd name="G24" fmla="+- 10800 0 G20"/>
              <a:gd name="G25" fmla="+- 882 10800 0"/>
              <a:gd name="G26" fmla="?: G9 G17 G25"/>
              <a:gd name="G27" fmla="?: G9 0 21600"/>
              <a:gd name="G28" fmla="cos 10800 5329906"/>
              <a:gd name="G29" fmla="sin 10800 5329906"/>
              <a:gd name="G30" fmla="sin 882 5329906"/>
              <a:gd name="G31" fmla="+- G28 10800 0"/>
              <a:gd name="G32" fmla="+- G29 10800 0"/>
              <a:gd name="G33" fmla="+- G30 10800 0"/>
              <a:gd name="G34" fmla="?: G4 0 G31"/>
              <a:gd name="G35" fmla="?: 5329906 G34 0"/>
              <a:gd name="G36" fmla="?: G6 G35 G31"/>
              <a:gd name="G37" fmla="+- 21600 0 G36"/>
              <a:gd name="G38" fmla="?: G4 0 G33"/>
              <a:gd name="G39" fmla="?: 5329906 G38 G32"/>
              <a:gd name="G40" fmla="?: G6 G39 0"/>
              <a:gd name="G41" fmla="?: G4 G32 21600"/>
              <a:gd name="G42" fmla="?: G6 G41 G33"/>
              <a:gd name="T12" fmla="*/ 10800 w 21600"/>
              <a:gd name="T13" fmla="*/ 21600 h 21600"/>
              <a:gd name="T14" fmla="*/ 11680 w 21600"/>
              <a:gd name="T15" fmla="*/ 16574 h 21600"/>
              <a:gd name="T16" fmla="*/ 10800 w 21600"/>
              <a:gd name="T17" fmla="*/ 11682 h 21600"/>
              <a:gd name="T18" fmla="*/ 9920 w 21600"/>
              <a:gd name="T19" fmla="*/ 16574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10932" y="11671"/>
                </a:moveTo>
                <a:cubicBezTo>
                  <a:pt x="10888" y="11678"/>
                  <a:pt x="10844" y="11682"/>
                  <a:pt x="10800" y="11682"/>
                </a:cubicBezTo>
                <a:cubicBezTo>
                  <a:pt x="10755" y="11682"/>
                  <a:pt x="10711" y="11678"/>
                  <a:pt x="10667" y="11671"/>
                </a:cubicBezTo>
                <a:lnTo>
                  <a:pt x="9171" y="21476"/>
                </a:lnTo>
                <a:cubicBezTo>
                  <a:pt x="9710" y="21558"/>
                  <a:pt x="10254" y="21600"/>
                  <a:pt x="10800" y="21600"/>
                </a:cubicBezTo>
                <a:cubicBezTo>
                  <a:pt x="11345" y="21600"/>
                  <a:pt x="11889" y="21558"/>
                  <a:pt x="12428" y="21476"/>
                </a:cubicBezTo>
                <a:close/>
              </a:path>
            </a:pathLst>
          </a:custGeom>
          <a:solidFill>
            <a:srgbClr val="3366FF">
              <a:alpha val="89999"/>
            </a:srgbClr>
          </a:solidFill>
          <a:ln w="28575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7486" name="AutoShape 78">
            <a:extLst>
              <a:ext uri="{FF2B5EF4-FFF2-40B4-BE49-F238E27FC236}">
                <a16:creationId xmlns:a16="http://schemas.microsoft.com/office/drawing/2014/main" id="{EFD9004A-3F03-49A7-BF01-466616CD72EE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2613026" y="1268412"/>
            <a:ext cx="4500562" cy="4500563"/>
          </a:xfrm>
          <a:custGeom>
            <a:avLst/>
            <a:gdLst>
              <a:gd name="G0" fmla="+- 882 0 0"/>
              <a:gd name="G1" fmla="+- 5329906 0 0"/>
              <a:gd name="G2" fmla="+- 0 0 5329906"/>
              <a:gd name="T0" fmla="*/ 0 256 1"/>
              <a:gd name="T1" fmla="*/ 180 256 1"/>
              <a:gd name="G3" fmla="+- 5329906 T0 T1"/>
              <a:gd name="T2" fmla="*/ 0 256 1"/>
              <a:gd name="T3" fmla="*/ 90 256 1"/>
              <a:gd name="G4" fmla="+- 5329906 T2 T3"/>
              <a:gd name="G5" fmla="*/ G4 2 1"/>
              <a:gd name="T4" fmla="*/ 90 256 1"/>
              <a:gd name="T5" fmla="*/ 0 256 1"/>
              <a:gd name="G6" fmla="+- 5329906 T4 T5"/>
              <a:gd name="G7" fmla="*/ G6 2 1"/>
              <a:gd name="G8" fmla="abs 5329906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882"/>
              <a:gd name="G18" fmla="*/ 882 1 2"/>
              <a:gd name="G19" fmla="+- G18 5400 0"/>
              <a:gd name="G20" fmla="cos G19 5329906"/>
              <a:gd name="G21" fmla="sin G19 5329906"/>
              <a:gd name="G22" fmla="+- G20 10800 0"/>
              <a:gd name="G23" fmla="+- G21 10800 0"/>
              <a:gd name="G24" fmla="+- 10800 0 G20"/>
              <a:gd name="G25" fmla="+- 882 10800 0"/>
              <a:gd name="G26" fmla="?: G9 G17 G25"/>
              <a:gd name="G27" fmla="?: G9 0 21600"/>
              <a:gd name="G28" fmla="cos 10800 5329906"/>
              <a:gd name="G29" fmla="sin 10800 5329906"/>
              <a:gd name="G30" fmla="sin 882 5329906"/>
              <a:gd name="G31" fmla="+- G28 10800 0"/>
              <a:gd name="G32" fmla="+- G29 10800 0"/>
              <a:gd name="G33" fmla="+- G30 10800 0"/>
              <a:gd name="G34" fmla="?: G4 0 G31"/>
              <a:gd name="G35" fmla="?: 5329906 G34 0"/>
              <a:gd name="G36" fmla="?: G6 G35 G31"/>
              <a:gd name="G37" fmla="+- 21600 0 G36"/>
              <a:gd name="G38" fmla="?: G4 0 G33"/>
              <a:gd name="G39" fmla="?: 5329906 G38 G32"/>
              <a:gd name="G40" fmla="?: G6 G39 0"/>
              <a:gd name="G41" fmla="?: G4 G32 21600"/>
              <a:gd name="G42" fmla="?: G6 G41 G33"/>
              <a:gd name="T12" fmla="*/ 10800 w 21600"/>
              <a:gd name="T13" fmla="*/ 21600 h 21600"/>
              <a:gd name="T14" fmla="*/ 11680 w 21600"/>
              <a:gd name="T15" fmla="*/ 16574 h 21600"/>
              <a:gd name="T16" fmla="*/ 10800 w 21600"/>
              <a:gd name="T17" fmla="*/ 11682 h 21600"/>
              <a:gd name="T18" fmla="*/ 9920 w 21600"/>
              <a:gd name="T19" fmla="*/ 16574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10932" y="11671"/>
                </a:moveTo>
                <a:cubicBezTo>
                  <a:pt x="10888" y="11678"/>
                  <a:pt x="10844" y="11682"/>
                  <a:pt x="10800" y="11682"/>
                </a:cubicBezTo>
                <a:cubicBezTo>
                  <a:pt x="10755" y="11682"/>
                  <a:pt x="10711" y="11678"/>
                  <a:pt x="10667" y="11671"/>
                </a:cubicBezTo>
                <a:lnTo>
                  <a:pt x="9171" y="21476"/>
                </a:lnTo>
                <a:cubicBezTo>
                  <a:pt x="9710" y="21558"/>
                  <a:pt x="10254" y="21600"/>
                  <a:pt x="10800" y="21600"/>
                </a:cubicBezTo>
                <a:cubicBezTo>
                  <a:pt x="11345" y="21600"/>
                  <a:pt x="11889" y="21558"/>
                  <a:pt x="12428" y="21476"/>
                </a:cubicBezTo>
                <a:close/>
              </a:path>
            </a:pathLst>
          </a:custGeom>
          <a:solidFill>
            <a:srgbClr val="3366FF">
              <a:alpha val="89999"/>
            </a:srgbClr>
          </a:solidFill>
          <a:ln w="28575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7487" name="AutoShape 79">
            <a:extLst>
              <a:ext uri="{FF2B5EF4-FFF2-40B4-BE49-F238E27FC236}">
                <a16:creationId xmlns:a16="http://schemas.microsoft.com/office/drawing/2014/main" id="{F18E56DC-5735-44ED-AB0A-0F502AD487B6}"/>
              </a:ext>
            </a:extLst>
          </p:cNvPr>
          <p:cNvSpPr>
            <a:spLocks noChangeArrowheads="1"/>
          </p:cNvSpPr>
          <p:nvPr/>
        </p:nvSpPr>
        <p:spPr bwMode="auto">
          <a:xfrm rot="17100000">
            <a:off x="2613026" y="1268412"/>
            <a:ext cx="4500562" cy="4500563"/>
          </a:xfrm>
          <a:custGeom>
            <a:avLst/>
            <a:gdLst>
              <a:gd name="G0" fmla="+- 882 0 0"/>
              <a:gd name="G1" fmla="+- 5329906 0 0"/>
              <a:gd name="G2" fmla="+- 0 0 5329906"/>
              <a:gd name="T0" fmla="*/ 0 256 1"/>
              <a:gd name="T1" fmla="*/ 180 256 1"/>
              <a:gd name="G3" fmla="+- 5329906 T0 T1"/>
              <a:gd name="T2" fmla="*/ 0 256 1"/>
              <a:gd name="T3" fmla="*/ 90 256 1"/>
              <a:gd name="G4" fmla="+- 5329906 T2 T3"/>
              <a:gd name="G5" fmla="*/ G4 2 1"/>
              <a:gd name="T4" fmla="*/ 90 256 1"/>
              <a:gd name="T5" fmla="*/ 0 256 1"/>
              <a:gd name="G6" fmla="+- 5329906 T4 T5"/>
              <a:gd name="G7" fmla="*/ G6 2 1"/>
              <a:gd name="G8" fmla="abs 5329906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882"/>
              <a:gd name="G18" fmla="*/ 882 1 2"/>
              <a:gd name="G19" fmla="+- G18 5400 0"/>
              <a:gd name="G20" fmla="cos G19 5329906"/>
              <a:gd name="G21" fmla="sin G19 5329906"/>
              <a:gd name="G22" fmla="+- G20 10800 0"/>
              <a:gd name="G23" fmla="+- G21 10800 0"/>
              <a:gd name="G24" fmla="+- 10800 0 G20"/>
              <a:gd name="G25" fmla="+- 882 10800 0"/>
              <a:gd name="G26" fmla="?: G9 G17 G25"/>
              <a:gd name="G27" fmla="?: G9 0 21600"/>
              <a:gd name="G28" fmla="cos 10800 5329906"/>
              <a:gd name="G29" fmla="sin 10800 5329906"/>
              <a:gd name="G30" fmla="sin 882 5329906"/>
              <a:gd name="G31" fmla="+- G28 10800 0"/>
              <a:gd name="G32" fmla="+- G29 10800 0"/>
              <a:gd name="G33" fmla="+- G30 10800 0"/>
              <a:gd name="G34" fmla="?: G4 0 G31"/>
              <a:gd name="G35" fmla="?: 5329906 G34 0"/>
              <a:gd name="G36" fmla="?: G6 G35 G31"/>
              <a:gd name="G37" fmla="+- 21600 0 G36"/>
              <a:gd name="G38" fmla="?: G4 0 G33"/>
              <a:gd name="G39" fmla="?: 5329906 G38 G32"/>
              <a:gd name="G40" fmla="?: G6 G39 0"/>
              <a:gd name="G41" fmla="?: G4 G32 21600"/>
              <a:gd name="G42" fmla="?: G6 G41 G33"/>
              <a:gd name="T12" fmla="*/ 10800 w 21600"/>
              <a:gd name="T13" fmla="*/ 21600 h 21600"/>
              <a:gd name="T14" fmla="*/ 11680 w 21600"/>
              <a:gd name="T15" fmla="*/ 16574 h 21600"/>
              <a:gd name="T16" fmla="*/ 10800 w 21600"/>
              <a:gd name="T17" fmla="*/ 11682 h 21600"/>
              <a:gd name="T18" fmla="*/ 9920 w 21600"/>
              <a:gd name="T19" fmla="*/ 16574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10932" y="11671"/>
                </a:moveTo>
                <a:cubicBezTo>
                  <a:pt x="10888" y="11678"/>
                  <a:pt x="10844" y="11682"/>
                  <a:pt x="10800" y="11682"/>
                </a:cubicBezTo>
                <a:cubicBezTo>
                  <a:pt x="10755" y="11682"/>
                  <a:pt x="10711" y="11678"/>
                  <a:pt x="10667" y="11671"/>
                </a:cubicBezTo>
                <a:lnTo>
                  <a:pt x="9171" y="21476"/>
                </a:lnTo>
                <a:cubicBezTo>
                  <a:pt x="9710" y="21558"/>
                  <a:pt x="10254" y="21600"/>
                  <a:pt x="10800" y="21600"/>
                </a:cubicBezTo>
                <a:cubicBezTo>
                  <a:pt x="11345" y="21600"/>
                  <a:pt x="11889" y="21558"/>
                  <a:pt x="12428" y="21476"/>
                </a:cubicBezTo>
                <a:close/>
              </a:path>
            </a:pathLst>
          </a:custGeom>
          <a:solidFill>
            <a:srgbClr val="3366FF">
              <a:alpha val="89999"/>
            </a:srgbClr>
          </a:solidFill>
          <a:ln w="28575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7488" name="AutoShape 80">
            <a:extLst>
              <a:ext uri="{FF2B5EF4-FFF2-40B4-BE49-F238E27FC236}">
                <a16:creationId xmlns:a16="http://schemas.microsoft.com/office/drawing/2014/main" id="{188E1237-0A18-4B16-AD25-9D9C31074BA4}"/>
              </a:ext>
            </a:extLst>
          </p:cNvPr>
          <p:cNvSpPr>
            <a:spLocks noChangeArrowheads="1"/>
          </p:cNvSpPr>
          <p:nvPr/>
        </p:nvSpPr>
        <p:spPr bwMode="auto">
          <a:xfrm rot="18000000">
            <a:off x="2613026" y="1268412"/>
            <a:ext cx="4500562" cy="4500563"/>
          </a:xfrm>
          <a:custGeom>
            <a:avLst/>
            <a:gdLst>
              <a:gd name="G0" fmla="+- 882 0 0"/>
              <a:gd name="G1" fmla="+- 5329906 0 0"/>
              <a:gd name="G2" fmla="+- 0 0 5329906"/>
              <a:gd name="T0" fmla="*/ 0 256 1"/>
              <a:gd name="T1" fmla="*/ 180 256 1"/>
              <a:gd name="G3" fmla="+- 5329906 T0 T1"/>
              <a:gd name="T2" fmla="*/ 0 256 1"/>
              <a:gd name="T3" fmla="*/ 90 256 1"/>
              <a:gd name="G4" fmla="+- 5329906 T2 T3"/>
              <a:gd name="G5" fmla="*/ G4 2 1"/>
              <a:gd name="T4" fmla="*/ 90 256 1"/>
              <a:gd name="T5" fmla="*/ 0 256 1"/>
              <a:gd name="G6" fmla="+- 5329906 T4 T5"/>
              <a:gd name="G7" fmla="*/ G6 2 1"/>
              <a:gd name="G8" fmla="abs 5329906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882"/>
              <a:gd name="G18" fmla="*/ 882 1 2"/>
              <a:gd name="G19" fmla="+- G18 5400 0"/>
              <a:gd name="G20" fmla="cos G19 5329906"/>
              <a:gd name="G21" fmla="sin G19 5329906"/>
              <a:gd name="G22" fmla="+- G20 10800 0"/>
              <a:gd name="G23" fmla="+- G21 10800 0"/>
              <a:gd name="G24" fmla="+- 10800 0 G20"/>
              <a:gd name="G25" fmla="+- 882 10800 0"/>
              <a:gd name="G26" fmla="?: G9 G17 G25"/>
              <a:gd name="G27" fmla="?: G9 0 21600"/>
              <a:gd name="G28" fmla="cos 10800 5329906"/>
              <a:gd name="G29" fmla="sin 10800 5329906"/>
              <a:gd name="G30" fmla="sin 882 5329906"/>
              <a:gd name="G31" fmla="+- G28 10800 0"/>
              <a:gd name="G32" fmla="+- G29 10800 0"/>
              <a:gd name="G33" fmla="+- G30 10800 0"/>
              <a:gd name="G34" fmla="?: G4 0 G31"/>
              <a:gd name="G35" fmla="?: 5329906 G34 0"/>
              <a:gd name="G36" fmla="?: G6 G35 G31"/>
              <a:gd name="G37" fmla="+- 21600 0 G36"/>
              <a:gd name="G38" fmla="?: G4 0 G33"/>
              <a:gd name="G39" fmla="?: 5329906 G38 G32"/>
              <a:gd name="G40" fmla="?: G6 G39 0"/>
              <a:gd name="G41" fmla="?: G4 G32 21600"/>
              <a:gd name="G42" fmla="?: G6 G41 G33"/>
              <a:gd name="T12" fmla="*/ 10800 w 21600"/>
              <a:gd name="T13" fmla="*/ 21600 h 21600"/>
              <a:gd name="T14" fmla="*/ 11680 w 21600"/>
              <a:gd name="T15" fmla="*/ 16574 h 21600"/>
              <a:gd name="T16" fmla="*/ 10800 w 21600"/>
              <a:gd name="T17" fmla="*/ 11682 h 21600"/>
              <a:gd name="T18" fmla="*/ 9920 w 21600"/>
              <a:gd name="T19" fmla="*/ 16574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10932" y="11671"/>
                </a:moveTo>
                <a:cubicBezTo>
                  <a:pt x="10888" y="11678"/>
                  <a:pt x="10844" y="11682"/>
                  <a:pt x="10800" y="11682"/>
                </a:cubicBezTo>
                <a:cubicBezTo>
                  <a:pt x="10755" y="11682"/>
                  <a:pt x="10711" y="11678"/>
                  <a:pt x="10667" y="11671"/>
                </a:cubicBezTo>
                <a:lnTo>
                  <a:pt x="9171" y="21476"/>
                </a:lnTo>
                <a:cubicBezTo>
                  <a:pt x="9710" y="21558"/>
                  <a:pt x="10254" y="21600"/>
                  <a:pt x="10800" y="21600"/>
                </a:cubicBezTo>
                <a:cubicBezTo>
                  <a:pt x="11345" y="21600"/>
                  <a:pt x="11889" y="21558"/>
                  <a:pt x="12428" y="21476"/>
                </a:cubicBezTo>
                <a:close/>
              </a:path>
            </a:pathLst>
          </a:custGeom>
          <a:solidFill>
            <a:srgbClr val="3366FF">
              <a:alpha val="89999"/>
            </a:srgbClr>
          </a:solidFill>
          <a:ln w="28575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7489" name="AutoShape 81">
            <a:extLst>
              <a:ext uri="{FF2B5EF4-FFF2-40B4-BE49-F238E27FC236}">
                <a16:creationId xmlns:a16="http://schemas.microsoft.com/office/drawing/2014/main" id="{F9707D3A-C8AB-4BCB-853B-B7978CD9B54B}"/>
              </a:ext>
            </a:extLst>
          </p:cNvPr>
          <p:cNvSpPr>
            <a:spLocks noChangeArrowheads="1"/>
          </p:cNvSpPr>
          <p:nvPr/>
        </p:nvSpPr>
        <p:spPr bwMode="auto">
          <a:xfrm rot="18900000">
            <a:off x="2613025" y="1268413"/>
            <a:ext cx="4500563" cy="4500562"/>
          </a:xfrm>
          <a:custGeom>
            <a:avLst/>
            <a:gdLst>
              <a:gd name="G0" fmla="+- 882 0 0"/>
              <a:gd name="G1" fmla="+- 5329906 0 0"/>
              <a:gd name="G2" fmla="+- 0 0 5329906"/>
              <a:gd name="T0" fmla="*/ 0 256 1"/>
              <a:gd name="T1" fmla="*/ 180 256 1"/>
              <a:gd name="G3" fmla="+- 5329906 T0 T1"/>
              <a:gd name="T2" fmla="*/ 0 256 1"/>
              <a:gd name="T3" fmla="*/ 90 256 1"/>
              <a:gd name="G4" fmla="+- 5329906 T2 T3"/>
              <a:gd name="G5" fmla="*/ G4 2 1"/>
              <a:gd name="T4" fmla="*/ 90 256 1"/>
              <a:gd name="T5" fmla="*/ 0 256 1"/>
              <a:gd name="G6" fmla="+- 5329906 T4 T5"/>
              <a:gd name="G7" fmla="*/ G6 2 1"/>
              <a:gd name="G8" fmla="abs 5329906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882"/>
              <a:gd name="G18" fmla="*/ 882 1 2"/>
              <a:gd name="G19" fmla="+- G18 5400 0"/>
              <a:gd name="G20" fmla="cos G19 5329906"/>
              <a:gd name="G21" fmla="sin G19 5329906"/>
              <a:gd name="G22" fmla="+- G20 10800 0"/>
              <a:gd name="G23" fmla="+- G21 10800 0"/>
              <a:gd name="G24" fmla="+- 10800 0 G20"/>
              <a:gd name="G25" fmla="+- 882 10800 0"/>
              <a:gd name="G26" fmla="?: G9 G17 G25"/>
              <a:gd name="G27" fmla="?: G9 0 21600"/>
              <a:gd name="G28" fmla="cos 10800 5329906"/>
              <a:gd name="G29" fmla="sin 10800 5329906"/>
              <a:gd name="G30" fmla="sin 882 5329906"/>
              <a:gd name="G31" fmla="+- G28 10800 0"/>
              <a:gd name="G32" fmla="+- G29 10800 0"/>
              <a:gd name="G33" fmla="+- G30 10800 0"/>
              <a:gd name="G34" fmla="?: G4 0 G31"/>
              <a:gd name="G35" fmla="?: 5329906 G34 0"/>
              <a:gd name="G36" fmla="?: G6 G35 G31"/>
              <a:gd name="G37" fmla="+- 21600 0 G36"/>
              <a:gd name="G38" fmla="?: G4 0 G33"/>
              <a:gd name="G39" fmla="?: 5329906 G38 G32"/>
              <a:gd name="G40" fmla="?: G6 G39 0"/>
              <a:gd name="G41" fmla="?: G4 G32 21600"/>
              <a:gd name="G42" fmla="?: G6 G41 G33"/>
              <a:gd name="T12" fmla="*/ 10800 w 21600"/>
              <a:gd name="T13" fmla="*/ 21600 h 21600"/>
              <a:gd name="T14" fmla="*/ 11680 w 21600"/>
              <a:gd name="T15" fmla="*/ 16574 h 21600"/>
              <a:gd name="T16" fmla="*/ 10800 w 21600"/>
              <a:gd name="T17" fmla="*/ 11682 h 21600"/>
              <a:gd name="T18" fmla="*/ 9920 w 21600"/>
              <a:gd name="T19" fmla="*/ 16574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10932" y="11671"/>
                </a:moveTo>
                <a:cubicBezTo>
                  <a:pt x="10888" y="11678"/>
                  <a:pt x="10844" y="11682"/>
                  <a:pt x="10800" y="11682"/>
                </a:cubicBezTo>
                <a:cubicBezTo>
                  <a:pt x="10755" y="11682"/>
                  <a:pt x="10711" y="11678"/>
                  <a:pt x="10667" y="11671"/>
                </a:cubicBezTo>
                <a:lnTo>
                  <a:pt x="9171" y="21476"/>
                </a:lnTo>
                <a:cubicBezTo>
                  <a:pt x="9710" y="21558"/>
                  <a:pt x="10254" y="21600"/>
                  <a:pt x="10800" y="21600"/>
                </a:cubicBezTo>
                <a:cubicBezTo>
                  <a:pt x="11345" y="21600"/>
                  <a:pt x="11889" y="21558"/>
                  <a:pt x="12428" y="21476"/>
                </a:cubicBezTo>
                <a:close/>
              </a:path>
            </a:pathLst>
          </a:custGeom>
          <a:solidFill>
            <a:srgbClr val="3366FF">
              <a:alpha val="89999"/>
            </a:srgbClr>
          </a:solidFill>
          <a:ln w="28575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7490" name="AutoShape 82">
            <a:extLst>
              <a:ext uri="{FF2B5EF4-FFF2-40B4-BE49-F238E27FC236}">
                <a16:creationId xmlns:a16="http://schemas.microsoft.com/office/drawing/2014/main" id="{1EA20BC5-F7D1-4B32-BF8B-04B114CAA968}"/>
              </a:ext>
            </a:extLst>
          </p:cNvPr>
          <p:cNvSpPr>
            <a:spLocks noChangeArrowheads="1"/>
          </p:cNvSpPr>
          <p:nvPr/>
        </p:nvSpPr>
        <p:spPr bwMode="auto">
          <a:xfrm rot="19800000">
            <a:off x="2613025" y="1268413"/>
            <a:ext cx="4500563" cy="4500562"/>
          </a:xfrm>
          <a:custGeom>
            <a:avLst/>
            <a:gdLst>
              <a:gd name="G0" fmla="+- 882 0 0"/>
              <a:gd name="G1" fmla="+- 5329906 0 0"/>
              <a:gd name="G2" fmla="+- 0 0 5329906"/>
              <a:gd name="T0" fmla="*/ 0 256 1"/>
              <a:gd name="T1" fmla="*/ 180 256 1"/>
              <a:gd name="G3" fmla="+- 5329906 T0 T1"/>
              <a:gd name="T2" fmla="*/ 0 256 1"/>
              <a:gd name="T3" fmla="*/ 90 256 1"/>
              <a:gd name="G4" fmla="+- 5329906 T2 T3"/>
              <a:gd name="G5" fmla="*/ G4 2 1"/>
              <a:gd name="T4" fmla="*/ 90 256 1"/>
              <a:gd name="T5" fmla="*/ 0 256 1"/>
              <a:gd name="G6" fmla="+- 5329906 T4 T5"/>
              <a:gd name="G7" fmla="*/ G6 2 1"/>
              <a:gd name="G8" fmla="abs 5329906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882"/>
              <a:gd name="G18" fmla="*/ 882 1 2"/>
              <a:gd name="G19" fmla="+- G18 5400 0"/>
              <a:gd name="G20" fmla="cos G19 5329906"/>
              <a:gd name="G21" fmla="sin G19 5329906"/>
              <a:gd name="G22" fmla="+- G20 10800 0"/>
              <a:gd name="G23" fmla="+- G21 10800 0"/>
              <a:gd name="G24" fmla="+- 10800 0 G20"/>
              <a:gd name="G25" fmla="+- 882 10800 0"/>
              <a:gd name="G26" fmla="?: G9 G17 G25"/>
              <a:gd name="G27" fmla="?: G9 0 21600"/>
              <a:gd name="G28" fmla="cos 10800 5329906"/>
              <a:gd name="G29" fmla="sin 10800 5329906"/>
              <a:gd name="G30" fmla="sin 882 5329906"/>
              <a:gd name="G31" fmla="+- G28 10800 0"/>
              <a:gd name="G32" fmla="+- G29 10800 0"/>
              <a:gd name="G33" fmla="+- G30 10800 0"/>
              <a:gd name="G34" fmla="?: G4 0 G31"/>
              <a:gd name="G35" fmla="?: 5329906 G34 0"/>
              <a:gd name="G36" fmla="?: G6 G35 G31"/>
              <a:gd name="G37" fmla="+- 21600 0 G36"/>
              <a:gd name="G38" fmla="?: G4 0 G33"/>
              <a:gd name="G39" fmla="?: 5329906 G38 G32"/>
              <a:gd name="G40" fmla="?: G6 G39 0"/>
              <a:gd name="G41" fmla="?: G4 G32 21600"/>
              <a:gd name="G42" fmla="?: G6 G41 G33"/>
              <a:gd name="T12" fmla="*/ 10800 w 21600"/>
              <a:gd name="T13" fmla="*/ 21600 h 21600"/>
              <a:gd name="T14" fmla="*/ 11680 w 21600"/>
              <a:gd name="T15" fmla="*/ 16574 h 21600"/>
              <a:gd name="T16" fmla="*/ 10800 w 21600"/>
              <a:gd name="T17" fmla="*/ 11682 h 21600"/>
              <a:gd name="T18" fmla="*/ 9920 w 21600"/>
              <a:gd name="T19" fmla="*/ 16574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10932" y="11671"/>
                </a:moveTo>
                <a:cubicBezTo>
                  <a:pt x="10888" y="11678"/>
                  <a:pt x="10844" y="11682"/>
                  <a:pt x="10800" y="11682"/>
                </a:cubicBezTo>
                <a:cubicBezTo>
                  <a:pt x="10755" y="11682"/>
                  <a:pt x="10711" y="11678"/>
                  <a:pt x="10667" y="11671"/>
                </a:cubicBezTo>
                <a:lnTo>
                  <a:pt x="9171" y="21476"/>
                </a:lnTo>
                <a:cubicBezTo>
                  <a:pt x="9710" y="21558"/>
                  <a:pt x="10254" y="21600"/>
                  <a:pt x="10800" y="21600"/>
                </a:cubicBezTo>
                <a:cubicBezTo>
                  <a:pt x="11345" y="21600"/>
                  <a:pt x="11889" y="21558"/>
                  <a:pt x="12428" y="21476"/>
                </a:cubicBezTo>
                <a:close/>
              </a:path>
            </a:pathLst>
          </a:custGeom>
          <a:solidFill>
            <a:srgbClr val="3366FF">
              <a:alpha val="89999"/>
            </a:srgbClr>
          </a:solidFill>
          <a:ln w="28575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7491" name="AutoShape 83">
            <a:extLst>
              <a:ext uri="{FF2B5EF4-FFF2-40B4-BE49-F238E27FC236}">
                <a16:creationId xmlns:a16="http://schemas.microsoft.com/office/drawing/2014/main" id="{0B1F855B-A6E0-44E8-BECB-19C938E2F493}"/>
              </a:ext>
            </a:extLst>
          </p:cNvPr>
          <p:cNvSpPr>
            <a:spLocks noChangeArrowheads="1"/>
          </p:cNvSpPr>
          <p:nvPr/>
        </p:nvSpPr>
        <p:spPr bwMode="auto">
          <a:xfrm rot="20700000">
            <a:off x="2613025" y="1268413"/>
            <a:ext cx="4500563" cy="4500562"/>
          </a:xfrm>
          <a:custGeom>
            <a:avLst/>
            <a:gdLst>
              <a:gd name="G0" fmla="+- 882 0 0"/>
              <a:gd name="G1" fmla="+- 5329906 0 0"/>
              <a:gd name="G2" fmla="+- 0 0 5329906"/>
              <a:gd name="T0" fmla="*/ 0 256 1"/>
              <a:gd name="T1" fmla="*/ 180 256 1"/>
              <a:gd name="G3" fmla="+- 5329906 T0 T1"/>
              <a:gd name="T2" fmla="*/ 0 256 1"/>
              <a:gd name="T3" fmla="*/ 90 256 1"/>
              <a:gd name="G4" fmla="+- 5329906 T2 T3"/>
              <a:gd name="G5" fmla="*/ G4 2 1"/>
              <a:gd name="T4" fmla="*/ 90 256 1"/>
              <a:gd name="T5" fmla="*/ 0 256 1"/>
              <a:gd name="G6" fmla="+- 5329906 T4 T5"/>
              <a:gd name="G7" fmla="*/ G6 2 1"/>
              <a:gd name="G8" fmla="abs 5329906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882"/>
              <a:gd name="G18" fmla="*/ 882 1 2"/>
              <a:gd name="G19" fmla="+- G18 5400 0"/>
              <a:gd name="G20" fmla="cos G19 5329906"/>
              <a:gd name="G21" fmla="sin G19 5329906"/>
              <a:gd name="G22" fmla="+- G20 10800 0"/>
              <a:gd name="G23" fmla="+- G21 10800 0"/>
              <a:gd name="G24" fmla="+- 10800 0 G20"/>
              <a:gd name="G25" fmla="+- 882 10800 0"/>
              <a:gd name="G26" fmla="?: G9 G17 G25"/>
              <a:gd name="G27" fmla="?: G9 0 21600"/>
              <a:gd name="G28" fmla="cos 10800 5329906"/>
              <a:gd name="G29" fmla="sin 10800 5329906"/>
              <a:gd name="G30" fmla="sin 882 5329906"/>
              <a:gd name="G31" fmla="+- G28 10800 0"/>
              <a:gd name="G32" fmla="+- G29 10800 0"/>
              <a:gd name="G33" fmla="+- G30 10800 0"/>
              <a:gd name="G34" fmla="?: G4 0 G31"/>
              <a:gd name="G35" fmla="?: 5329906 G34 0"/>
              <a:gd name="G36" fmla="?: G6 G35 G31"/>
              <a:gd name="G37" fmla="+- 21600 0 G36"/>
              <a:gd name="G38" fmla="?: G4 0 G33"/>
              <a:gd name="G39" fmla="?: 5329906 G38 G32"/>
              <a:gd name="G40" fmla="?: G6 G39 0"/>
              <a:gd name="G41" fmla="?: G4 G32 21600"/>
              <a:gd name="G42" fmla="?: G6 G41 G33"/>
              <a:gd name="T12" fmla="*/ 10800 w 21600"/>
              <a:gd name="T13" fmla="*/ 21600 h 21600"/>
              <a:gd name="T14" fmla="*/ 11680 w 21600"/>
              <a:gd name="T15" fmla="*/ 16574 h 21600"/>
              <a:gd name="T16" fmla="*/ 10800 w 21600"/>
              <a:gd name="T17" fmla="*/ 11682 h 21600"/>
              <a:gd name="T18" fmla="*/ 9920 w 21600"/>
              <a:gd name="T19" fmla="*/ 16574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10932" y="11671"/>
                </a:moveTo>
                <a:cubicBezTo>
                  <a:pt x="10888" y="11678"/>
                  <a:pt x="10844" y="11682"/>
                  <a:pt x="10800" y="11682"/>
                </a:cubicBezTo>
                <a:cubicBezTo>
                  <a:pt x="10755" y="11682"/>
                  <a:pt x="10711" y="11678"/>
                  <a:pt x="10667" y="11671"/>
                </a:cubicBezTo>
                <a:lnTo>
                  <a:pt x="9171" y="21476"/>
                </a:lnTo>
                <a:cubicBezTo>
                  <a:pt x="9710" y="21558"/>
                  <a:pt x="10254" y="21600"/>
                  <a:pt x="10800" y="21600"/>
                </a:cubicBezTo>
                <a:cubicBezTo>
                  <a:pt x="11345" y="21600"/>
                  <a:pt x="11889" y="21558"/>
                  <a:pt x="12428" y="21476"/>
                </a:cubicBezTo>
                <a:close/>
              </a:path>
            </a:pathLst>
          </a:custGeom>
          <a:solidFill>
            <a:srgbClr val="3366FF">
              <a:alpha val="89999"/>
            </a:srgbClr>
          </a:solidFill>
          <a:ln w="28575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17492" name="Group 84">
            <a:extLst>
              <a:ext uri="{FF2B5EF4-FFF2-40B4-BE49-F238E27FC236}">
                <a16:creationId xmlns:a16="http://schemas.microsoft.com/office/drawing/2014/main" id="{9B1F5284-186E-475D-A593-D416386D9146}"/>
              </a:ext>
            </a:extLst>
          </p:cNvPr>
          <p:cNvGrpSpPr>
            <a:grpSpLocks/>
          </p:cNvGrpSpPr>
          <p:nvPr/>
        </p:nvGrpSpPr>
        <p:grpSpPr bwMode="auto">
          <a:xfrm>
            <a:off x="2074863" y="819150"/>
            <a:ext cx="5476875" cy="5427663"/>
            <a:chOff x="1325" y="534"/>
            <a:chExt cx="3432" cy="3401"/>
          </a:xfrm>
        </p:grpSpPr>
        <p:sp>
          <p:nvSpPr>
            <p:cNvPr id="17493" name="Text Box 85">
              <a:extLst>
                <a:ext uri="{FF2B5EF4-FFF2-40B4-BE49-F238E27FC236}">
                  <a16:creationId xmlns:a16="http://schemas.microsoft.com/office/drawing/2014/main" id="{2A5DDF6A-C4F6-4E11-B9B4-3E968947CC4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933" y="534"/>
              <a:ext cx="233" cy="2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2400">
                  <a:solidFill>
                    <a:schemeClr val="bg2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</a:t>
              </a:r>
            </a:p>
          </p:txBody>
        </p:sp>
        <p:sp>
          <p:nvSpPr>
            <p:cNvPr id="17494" name="Text Box 86">
              <a:extLst>
                <a:ext uri="{FF2B5EF4-FFF2-40B4-BE49-F238E27FC236}">
                  <a16:creationId xmlns:a16="http://schemas.microsoft.com/office/drawing/2014/main" id="{57966F6A-C8FD-4434-8D3D-2AC682CA675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363" y="601"/>
              <a:ext cx="234" cy="2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2400">
                  <a:solidFill>
                    <a:schemeClr val="bg2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</a:p>
          </p:txBody>
        </p:sp>
        <p:sp>
          <p:nvSpPr>
            <p:cNvPr id="17495" name="Text Box 87">
              <a:extLst>
                <a:ext uri="{FF2B5EF4-FFF2-40B4-BE49-F238E27FC236}">
                  <a16:creationId xmlns:a16="http://schemas.microsoft.com/office/drawing/2014/main" id="{ED3D3D27-7727-4F7F-BEFD-9E06B281DC9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719" y="714"/>
              <a:ext cx="223" cy="2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n-US" altLang="ja-JP" sz="2400">
                  <a:solidFill>
                    <a:schemeClr val="bg2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2</a:t>
              </a:r>
            </a:p>
          </p:txBody>
        </p:sp>
        <p:sp>
          <p:nvSpPr>
            <p:cNvPr id="17496" name="Text Box 88">
              <a:extLst>
                <a:ext uri="{FF2B5EF4-FFF2-40B4-BE49-F238E27FC236}">
                  <a16:creationId xmlns:a16="http://schemas.microsoft.com/office/drawing/2014/main" id="{D513E9D9-CD37-4A92-A541-D44CAF36C4E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027" y="965"/>
              <a:ext cx="234" cy="2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2400">
                  <a:solidFill>
                    <a:schemeClr val="bg2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3</a:t>
              </a:r>
            </a:p>
          </p:txBody>
        </p:sp>
        <p:sp>
          <p:nvSpPr>
            <p:cNvPr id="17497" name="Text Box 89">
              <a:extLst>
                <a:ext uri="{FF2B5EF4-FFF2-40B4-BE49-F238E27FC236}">
                  <a16:creationId xmlns:a16="http://schemas.microsoft.com/office/drawing/2014/main" id="{7DF938D8-A000-4A7B-8A39-B7DCD6B788E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260" y="1297"/>
              <a:ext cx="233" cy="2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2400">
                  <a:solidFill>
                    <a:schemeClr val="bg2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4</a:t>
              </a:r>
            </a:p>
          </p:txBody>
        </p:sp>
        <p:sp>
          <p:nvSpPr>
            <p:cNvPr id="17498" name="Text Box 90">
              <a:extLst>
                <a:ext uri="{FF2B5EF4-FFF2-40B4-BE49-F238E27FC236}">
                  <a16:creationId xmlns:a16="http://schemas.microsoft.com/office/drawing/2014/main" id="{E2FCFBAB-4712-4924-9529-99131B09EF8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58" y="1695"/>
              <a:ext cx="233" cy="2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2400">
                  <a:solidFill>
                    <a:schemeClr val="bg2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5</a:t>
              </a:r>
            </a:p>
          </p:txBody>
        </p:sp>
        <p:sp>
          <p:nvSpPr>
            <p:cNvPr id="17499" name="Text Box 91">
              <a:extLst>
                <a:ext uri="{FF2B5EF4-FFF2-40B4-BE49-F238E27FC236}">
                  <a16:creationId xmlns:a16="http://schemas.microsoft.com/office/drawing/2014/main" id="{5B92B49C-BAF0-4CAF-AC16-A4F5E11F97F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523" y="2060"/>
              <a:ext cx="234" cy="2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2400">
                  <a:solidFill>
                    <a:schemeClr val="bg2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6</a:t>
              </a:r>
            </a:p>
          </p:txBody>
        </p:sp>
        <p:sp>
          <p:nvSpPr>
            <p:cNvPr id="17500" name="Text Box 92">
              <a:extLst>
                <a:ext uri="{FF2B5EF4-FFF2-40B4-BE49-F238E27FC236}">
                  <a16:creationId xmlns:a16="http://schemas.microsoft.com/office/drawing/2014/main" id="{6FF07587-4E24-4898-87E4-3F235A28898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59" y="2490"/>
              <a:ext cx="233" cy="2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2400">
                  <a:solidFill>
                    <a:schemeClr val="bg2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7</a:t>
              </a:r>
            </a:p>
          </p:txBody>
        </p:sp>
        <p:sp>
          <p:nvSpPr>
            <p:cNvPr id="17501" name="Text Box 93">
              <a:extLst>
                <a:ext uri="{FF2B5EF4-FFF2-40B4-BE49-F238E27FC236}">
                  <a16:creationId xmlns:a16="http://schemas.microsoft.com/office/drawing/2014/main" id="{A2E03CE4-DA9D-4C91-9786-BD074425A8C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292" y="2854"/>
              <a:ext cx="234" cy="2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2400">
                  <a:solidFill>
                    <a:schemeClr val="bg2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8</a:t>
              </a:r>
            </a:p>
          </p:txBody>
        </p:sp>
        <p:sp>
          <p:nvSpPr>
            <p:cNvPr id="17502" name="Text Box 94">
              <a:extLst>
                <a:ext uri="{FF2B5EF4-FFF2-40B4-BE49-F238E27FC236}">
                  <a16:creationId xmlns:a16="http://schemas.microsoft.com/office/drawing/2014/main" id="{98D39E4E-BE3E-4B51-AE5E-502E0A677C3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060" y="3185"/>
              <a:ext cx="233" cy="2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2400">
                  <a:solidFill>
                    <a:schemeClr val="bg2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9</a:t>
              </a:r>
            </a:p>
          </p:txBody>
        </p:sp>
        <p:sp>
          <p:nvSpPr>
            <p:cNvPr id="17503" name="Text Box 95">
              <a:extLst>
                <a:ext uri="{FF2B5EF4-FFF2-40B4-BE49-F238E27FC236}">
                  <a16:creationId xmlns:a16="http://schemas.microsoft.com/office/drawing/2014/main" id="{59644467-9436-47D5-8C9E-E6EAE46147A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680" y="3451"/>
              <a:ext cx="352" cy="2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2400">
                  <a:solidFill>
                    <a:schemeClr val="bg2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10</a:t>
              </a:r>
            </a:p>
          </p:txBody>
        </p:sp>
        <p:sp>
          <p:nvSpPr>
            <p:cNvPr id="17504" name="Text Box 96">
              <a:extLst>
                <a:ext uri="{FF2B5EF4-FFF2-40B4-BE49-F238E27FC236}">
                  <a16:creationId xmlns:a16="http://schemas.microsoft.com/office/drawing/2014/main" id="{A8E813E0-2452-4138-9D88-4E424C5AE84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315" y="3584"/>
              <a:ext cx="352" cy="2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2400">
                  <a:solidFill>
                    <a:schemeClr val="bg2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11</a:t>
              </a:r>
            </a:p>
          </p:txBody>
        </p:sp>
        <p:sp>
          <p:nvSpPr>
            <p:cNvPr id="17505" name="Text Box 97">
              <a:extLst>
                <a:ext uri="{FF2B5EF4-FFF2-40B4-BE49-F238E27FC236}">
                  <a16:creationId xmlns:a16="http://schemas.microsoft.com/office/drawing/2014/main" id="{6D63FCA5-6FF7-4362-B2DD-65FE9B3C398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885" y="3649"/>
              <a:ext cx="352" cy="2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2400">
                  <a:solidFill>
                    <a:schemeClr val="bg2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12</a:t>
              </a:r>
            </a:p>
          </p:txBody>
        </p:sp>
        <p:sp>
          <p:nvSpPr>
            <p:cNvPr id="17506" name="Text Box 98">
              <a:extLst>
                <a:ext uri="{FF2B5EF4-FFF2-40B4-BE49-F238E27FC236}">
                  <a16:creationId xmlns:a16="http://schemas.microsoft.com/office/drawing/2014/main" id="{3E52091B-6CF4-420C-8DAD-26D3013FAF0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452" y="3584"/>
              <a:ext cx="352" cy="2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2400">
                  <a:solidFill>
                    <a:schemeClr val="bg2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13</a:t>
              </a:r>
            </a:p>
          </p:txBody>
        </p:sp>
        <p:sp>
          <p:nvSpPr>
            <p:cNvPr id="17507" name="Text Box 99">
              <a:extLst>
                <a:ext uri="{FF2B5EF4-FFF2-40B4-BE49-F238E27FC236}">
                  <a16:creationId xmlns:a16="http://schemas.microsoft.com/office/drawing/2014/main" id="{8FBFC599-F73A-4044-B457-F48052DBF65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53" y="3454"/>
              <a:ext cx="352" cy="2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2400">
                  <a:solidFill>
                    <a:schemeClr val="bg2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14</a:t>
              </a:r>
            </a:p>
          </p:txBody>
        </p:sp>
        <p:sp>
          <p:nvSpPr>
            <p:cNvPr id="17508" name="Text Box 100">
              <a:extLst>
                <a:ext uri="{FF2B5EF4-FFF2-40B4-BE49-F238E27FC236}">
                  <a16:creationId xmlns:a16="http://schemas.microsoft.com/office/drawing/2014/main" id="{1B599416-9D05-4D25-97A2-4E897D35B35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56" y="3185"/>
              <a:ext cx="352" cy="2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2400">
                  <a:solidFill>
                    <a:schemeClr val="bg2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15</a:t>
              </a:r>
            </a:p>
          </p:txBody>
        </p:sp>
        <p:sp>
          <p:nvSpPr>
            <p:cNvPr id="17509" name="Text Box 101">
              <a:extLst>
                <a:ext uri="{FF2B5EF4-FFF2-40B4-BE49-F238E27FC236}">
                  <a16:creationId xmlns:a16="http://schemas.microsoft.com/office/drawing/2014/main" id="{063F4A87-A236-4FB8-9B2E-D3448F776AF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24" y="2854"/>
              <a:ext cx="352" cy="2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2400">
                  <a:solidFill>
                    <a:schemeClr val="bg2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16</a:t>
              </a:r>
            </a:p>
          </p:txBody>
        </p:sp>
        <p:sp>
          <p:nvSpPr>
            <p:cNvPr id="17510" name="Text Box 102">
              <a:extLst>
                <a:ext uri="{FF2B5EF4-FFF2-40B4-BE49-F238E27FC236}">
                  <a16:creationId xmlns:a16="http://schemas.microsoft.com/office/drawing/2014/main" id="{FCB8F17D-C996-4C1B-A315-B308B774E18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392" y="2490"/>
              <a:ext cx="352" cy="2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2400">
                  <a:solidFill>
                    <a:schemeClr val="bg2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17</a:t>
              </a:r>
            </a:p>
          </p:txBody>
        </p:sp>
        <p:sp>
          <p:nvSpPr>
            <p:cNvPr id="17511" name="Text Box 103">
              <a:extLst>
                <a:ext uri="{FF2B5EF4-FFF2-40B4-BE49-F238E27FC236}">
                  <a16:creationId xmlns:a16="http://schemas.microsoft.com/office/drawing/2014/main" id="{060DA6DC-5F48-4D5C-BE8B-3205DB3BEF4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325" y="2092"/>
              <a:ext cx="352" cy="2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2400">
                  <a:solidFill>
                    <a:schemeClr val="bg2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18</a:t>
              </a:r>
            </a:p>
          </p:txBody>
        </p:sp>
        <p:sp>
          <p:nvSpPr>
            <p:cNvPr id="17512" name="Text Box 104">
              <a:extLst>
                <a:ext uri="{FF2B5EF4-FFF2-40B4-BE49-F238E27FC236}">
                  <a16:creationId xmlns:a16="http://schemas.microsoft.com/office/drawing/2014/main" id="{BCD3C9CA-005E-48AD-B815-D269374EB65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391" y="1661"/>
              <a:ext cx="35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2400">
                  <a:solidFill>
                    <a:schemeClr val="bg2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19</a:t>
              </a:r>
            </a:p>
          </p:txBody>
        </p:sp>
        <p:sp>
          <p:nvSpPr>
            <p:cNvPr id="17513" name="Text Box 105">
              <a:extLst>
                <a:ext uri="{FF2B5EF4-FFF2-40B4-BE49-F238E27FC236}">
                  <a16:creationId xmlns:a16="http://schemas.microsoft.com/office/drawing/2014/main" id="{23FD4EC7-50E5-4E15-9AB7-1CFC1A60F15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24" y="1330"/>
              <a:ext cx="352" cy="2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2400">
                  <a:solidFill>
                    <a:schemeClr val="bg2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20</a:t>
              </a:r>
            </a:p>
          </p:txBody>
        </p:sp>
        <p:sp>
          <p:nvSpPr>
            <p:cNvPr id="17514" name="Text Box 106">
              <a:extLst>
                <a:ext uri="{FF2B5EF4-FFF2-40B4-BE49-F238E27FC236}">
                  <a16:creationId xmlns:a16="http://schemas.microsoft.com/office/drawing/2014/main" id="{99ED6BD2-E566-4E19-AE56-F793E7493F1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89" y="998"/>
              <a:ext cx="352" cy="2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2400">
                  <a:solidFill>
                    <a:schemeClr val="bg2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21</a:t>
              </a:r>
            </a:p>
          </p:txBody>
        </p:sp>
        <p:sp>
          <p:nvSpPr>
            <p:cNvPr id="17515" name="Text Box 107">
              <a:extLst>
                <a:ext uri="{FF2B5EF4-FFF2-40B4-BE49-F238E27FC236}">
                  <a16:creationId xmlns:a16="http://schemas.microsoft.com/office/drawing/2014/main" id="{D2248DBD-6FB1-472E-894D-7319B7169FB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88" y="734"/>
              <a:ext cx="352" cy="2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2400">
                  <a:solidFill>
                    <a:schemeClr val="bg2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22</a:t>
              </a:r>
            </a:p>
          </p:txBody>
        </p:sp>
        <p:sp>
          <p:nvSpPr>
            <p:cNvPr id="17516" name="Text Box 108">
              <a:extLst>
                <a:ext uri="{FF2B5EF4-FFF2-40B4-BE49-F238E27FC236}">
                  <a16:creationId xmlns:a16="http://schemas.microsoft.com/office/drawing/2014/main" id="{29DAB9A5-C655-49C3-AD3A-F57879DE169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486" y="601"/>
              <a:ext cx="352" cy="2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2400">
                  <a:solidFill>
                    <a:schemeClr val="bg2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23</a:t>
              </a: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AutoShape 2">
            <a:extLst>
              <a:ext uri="{FF2B5EF4-FFF2-40B4-BE49-F238E27FC236}">
                <a16:creationId xmlns:a16="http://schemas.microsoft.com/office/drawing/2014/main" id="{F1EEDF83-67AF-4D6E-A170-614913B29CE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13025" y="1268413"/>
            <a:ext cx="4500563" cy="4500562"/>
          </a:xfrm>
          <a:custGeom>
            <a:avLst/>
            <a:gdLst>
              <a:gd name="G0" fmla="+- 882 0 0"/>
              <a:gd name="G1" fmla="+- 5329906 0 0"/>
              <a:gd name="G2" fmla="+- 0 0 5329906"/>
              <a:gd name="T0" fmla="*/ 0 256 1"/>
              <a:gd name="T1" fmla="*/ 180 256 1"/>
              <a:gd name="G3" fmla="+- 5329906 T0 T1"/>
              <a:gd name="T2" fmla="*/ 0 256 1"/>
              <a:gd name="T3" fmla="*/ 90 256 1"/>
              <a:gd name="G4" fmla="+- 5329906 T2 T3"/>
              <a:gd name="G5" fmla="*/ G4 2 1"/>
              <a:gd name="T4" fmla="*/ 90 256 1"/>
              <a:gd name="T5" fmla="*/ 0 256 1"/>
              <a:gd name="G6" fmla="+- 5329906 T4 T5"/>
              <a:gd name="G7" fmla="*/ G6 2 1"/>
              <a:gd name="G8" fmla="abs 5329906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882"/>
              <a:gd name="G18" fmla="*/ 882 1 2"/>
              <a:gd name="G19" fmla="+- G18 5400 0"/>
              <a:gd name="G20" fmla="cos G19 5329906"/>
              <a:gd name="G21" fmla="sin G19 5329906"/>
              <a:gd name="G22" fmla="+- G20 10800 0"/>
              <a:gd name="G23" fmla="+- G21 10800 0"/>
              <a:gd name="G24" fmla="+- 10800 0 G20"/>
              <a:gd name="G25" fmla="+- 882 10800 0"/>
              <a:gd name="G26" fmla="?: G9 G17 G25"/>
              <a:gd name="G27" fmla="?: G9 0 21600"/>
              <a:gd name="G28" fmla="cos 10800 5329906"/>
              <a:gd name="G29" fmla="sin 10800 5329906"/>
              <a:gd name="G30" fmla="sin 882 5329906"/>
              <a:gd name="G31" fmla="+- G28 10800 0"/>
              <a:gd name="G32" fmla="+- G29 10800 0"/>
              <a:gd name="G33" fmla="+- G30 10800 0"/>
              <a:gd name="G34" fmla="?: G4 0 G31"/>
              <a:gd name="G35" fmla="?: 5329906 G34 0"/>
              <a:gd name="G36" fmla="?: G6 G35 G31"/>
              <a:gd name="G37" fmla="+- 21600 0 G36"/>
              <a:gd name="G38" fmla="?: G4 0 G33"/>
              <a:gd name="G39" fmla="?: 5329906 G38 G32"/>
              <a:gd name="G40" fmla="?: G6 G39 0"/>
              <a:gd name="G41" fmla="?: G4 G32 21600"/>
              <a:gd name="G42" fmla="?: G6 G41 G33"/>
              <a:gd name="T12" fmla="*/ 10800 w 21600"/>
              <a:gd name="T13" fmla="*/ 21600 h 21600"/>
              <a:gd name="T14" fmla="*/ 11680 w 21600"/>
              <a:gd name="T15" fmla="*/ 16574 h 21600"/>
              <a:gd name="T16" fmla="*/ 10800 w 21600"/>
              <a:gd name="T17" fmla="*/ 11682 h 21600"/>
              <a:gd name="T18" fmla="*/ 9920 w 21600"/>
              <a:gd name="T19" fmla="*/ 16574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10932" y="11671"/>
                </a:moveTo>
                <a:cubicBezTo>
                  <a:pt x="10888" y="11678"/>
                  <a:pt x="10844" y="11682"/>
                  <a:pt x="10800" y="11682"/>
                </a:cubicBezTo>
                <a:cubicBezTo>
                  <a:pt x="10755" y="11682"/>
                  <a:pt x="10711" y="11678"/>
                  <a:pt x="10667" y="11671"/>
                </a:cubicBezTo>
                <a:lnTo>
                  <a:pt x="9171" y="21476"/>
                </a:lnTo>
                <a:cubicBezTo>
                  <a:pt x="9710" y="21558"/>
                  <a:pt x="10254" y="21600"/>
                  <a:pt x="10800" y="21600"/>
                </a:cubicBezTo>
                <a:cubicBezTo>
                  <a:pt x="11345" y="21600"/>
                  <a:pt x="11889" y="21558"/>
                  <a:pt x="12428" y="21476"/>
                </a:cubicBezTo>
                <a:close/>
              </a:path>
            </a:pathLst>
          </a:custGeom>
          <a:solidFill>
            <a:srgbClr val="3366FF">
              <a:alpha val="89999"/>
            </a:srgbClr>
          </a:solidFill>
          <a:ln w="28575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3555" name="AutoShape 3">
            <a:extLst>
              <a:ext uri="{FF2B5EF4-FFF2-40B4-BE49-F238E27FC236}">
                <a16:creationId xmlns:a16="http://schemas.microsoft.com/office/drawing/2014/main" id="{1992EF48-FC17-48A5-8895-3FB29ECD8214}"/>
              </a:ext>
            </a:extLst>
          </p:cNvPr>
          <p:cNvSpPr>
            <a:spLocks noChangeArrowheads="1"/>
          </p:cNvSpPr>
          <p:nvPr/>
        </p:nvSpPr>
        <p:spPr bwMode="auto">
          <a:xfrm rot="900000">
            <a:off x="2613025" y="1268413"/>
            <a:ext cx="4500563" cy="4500562"/>
          </a:xfrm>
          <a:custGeom>
            <a:avLst/>
            <a:gdLst>
              <a:gd name="G0" fmla="+- 882 0 0"/>
              <a:gd name="G1" fmla="+- 5329906 0 0"/>
              <a:gd name="G2" fmla="+- 0 0 5329906"/>
              <a:gd name="T0" fmla="*/ 0 256 1"/>
              <a:gd name="T1" fmla="*/ 180 256 1"/>
              <a:gd name="G3" fmla="+- 5329906 T0 T1"/>
              <a:gd name="T2" fmla="*/ 0 256 1"/>
              <a:gd name="T3" fmla="*/ 90 256 1"/>
              <a:gd name="G4" fmla="+- 5329906 T2 T3"/>
              <a:gd name="G5" fmla="*/ G4 2 1"/>
              <a:gd name="T4" fmla="*/ 90 256 1"/>
              <a:gd name="T5" fmla="*/ 0 256 1"/>
              <a:gd name="G6" fmla="+- 5329906 T4 T5"/>
              <a:gd name="G7" fmla="*/ G6 2 1"/>
              <a:gd name="G8" fmla="abs 5329906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882"/>
              <a:gd name="G18" fmla="*/ 882 1 2"/>
              <a:gd name="G19" fmla="+- G18 5400 0"/>
              <a:gd name="G20" fmla="cos G19 5329906"/>
              <a:gd name="G21" fmla="sin G19 5329906"/>
              <a:gd name="G22" fmla="+- G20 10800 0"/>
              <a:gd name="G23" fmla="+- G21 10800 0"/>
              <a:gd name="G24" fmla="+- 10800 0 G20"/>
              <a:gd name="G25" fmla="+- 882 10800 0"/>
              <a:gd name="G26" fmla="?: G9 G17 G25"/>
              <a:gd name="G27" fmla="?: G9 0 21600"/>
              <a:gd name="G28" fmla="cos 10800 5329906"/>
              <a:gd name="G29" fmla="sin 10800 5329906"/>
              <a:gd name="G30" fmla="sin 882 5329906"/>
              <a:gd name="G31" fmla="+- G28 10800 0"/>
              <a:gd name="G32" fmla="+- G29 10800 0"/>
              <a:gd name="G33" fmla="+- G30 10800 0"/>
              <a:gd name="G34" fmla="?: G4 0 G31"/>
              <a:gd name="G35" fmla="?: 5329906 G34 0"/>
              <a:gd name="G36" fmla="?: G6 G35 G31"/>
              <a:gd name="G37" fmla="+- 21600 0 G36"/>
              <a:gd name="G38" fmla="?: G4 0 G33"/>
              <a:gd name="G39" fmla="?: 5329906 G38 G32"/>
              <a:gd name="G40" fmla="?: G6 G39 0"/>
              <a:gd name="G41" fmla="?: G4 G32 21600"/>
              <a:gd name="G42" fmla="?: G6 G41 G33"/>
              <a:gd name="T12" fmla="*/ 10800 w 21600"/>
              <a:gd name="T13" fmla="*/ 21600 h 21600"/>
              <a:gd name="T14" fmla="*/ 11680 w 21600"/>
              <a:gd name="T15" fmla="*/ 16574 h 21600"/>
              <a:gd name="T16" fmla="*/ 10800 w 21600"/>
              <a:gd name="T17" fmla="*/ 11682 h 21600"/>
              <a:gd name="T18" fmla="*/ 9920 w 21600"/>
              <a:gd name="T19" fmla="*/ 16574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10932" y="11671"/>
                </a:moveTo>
                <a:cubicBezTo>
                  <a:pt x="10888" y="11678"/>
                  <a:pt x="10844" y="11682"/>
                  <a:pt x="10800" y="11682"/>
                </a:cubicBezTo>
                <a:cubicBezTo>
                  <a:pt x="10755" y="11682"/>
                  <a:pt x="10711" y="11678"/>
                  <a:pt x="10667" y="11671"/>
                </a:cubicBezTo>
                <a:lnTo>
                  <a:pt x="9171" y="21476"/>
                </a:lnTo>
                <a:cubicBezTo>
                  <a:pt x="9710" y="21558"/>
                  <a:pt x="10254" y="21600"/>
                  <a:pt x="10800" y="21600"/>
                </a:cubicBezTo>
                <a:cubicBezTo>
                  <a:pt x="11345" y="21600"/>
                  <a:pt x="11889" y="21558"/>
                  <a:pt x="12428" y="21476"/>
                </a:cubicBezTo>
                <a:close/>
              </a:path>
            </a:pathLst>
          </a:custGeom>
          <a:solidFill>
            <a:srgbClr val="3366FF">
              <a:alpha val="89999"/>
            </a:srgbClr>
          </a:solidFill>
          <a:ln w="28575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3556" name="AutoShape 4">
            <a:extLst>
              <a:ext uri="{FF2B5EF4-FFF2-40B4-BE49-F238E27FC236}">
                <a16:creationId xmlns:a16="http://schemas.microsoft.com/office/drawing/2014/main" id="{84756BF5-4E7F-4376-9B72-05899BC1DBFC}"/>
              </a:ext>
            </a:extLst>
          </p:cNvPr>
          <p:cNvSpPr>
            <a:spLocks noChangeArrowheads="1"/>
          </p:cNvSpPr>
          <p:nvPr/>
        </p:nvSpPr>
        <p:spPr bwMode="auto">
          <a:xfrm rot="1800000">
            <a:off x="2613025" y="1268413"/>
            <a:ext cx="4500563" cy="4500562"/>
          </a:xfrm>
          <a:custGeom>
            <a:avLst/>
            <a:gdLst>
              <a:gd name="G0" fmla="+- 882 0 0"/>
              <a:gd name="G1" fmla="+- 5329906 0 0"/>
              <a:gd name="G2" fmla="+- 0 0 5329906"/>
              <a:gd name="T0" fmla="*/ 0 256 1"/>
              <a:gd name="T1" fmla="*/ 180 256 1"/>
              <a:gd name="G3" fmla="+- 5329906 T0 T1"/>
              <a:gd name="T2" fmla="*/ 0 256 1"/>
              <a:gd name="T3" fmla="*/ 90 256 1"/>
              <a:gd name="G4" fmla="+- 5329906 T2 T3"/>
              <a:gd name="G5" fmla="*/ G4 2 1"/>
              <a:gd name="T4" fmla="*/ 90 256 1"/>
              <a:gd name="T5" fmla="*/ 0 256 1"/>
              <a:gd name="G6" fmla="+- 5329906 T4 T5"/>
              <a:gd name="G7" fmla="*/ G6 2 1"/>
              <a:gd name="G8" fmla="abs 5329906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882"/>
              <a:gd name="G18" fmla="*/ 882 1 2"/>
              <a:gd name="G19" fmla="+- G18 5400 0"/>
              <a:gd name="G20" fmla="cos G19 5329906"/>
              <a:gd name="G21" fmla="sin G19 5329906"/>
              <a:gd name="G22" fmla="+- G20 10800 0"/>
              <a:gd name="G23" fmla="+- G21 10800 0"/>
              <a:gd name="G24" fmla="+- 10800 0 G20"/>
              <a:gd name="G25" fmla="+- 882 10800 0"/>
              <a:gd name="G26" fmla="?: G9 G17 G25"/>
              <a:gd name="G27" fmla="?: G9 0 21600"/>
              <a:gd name="G28" fmla="cos 10800 5329906"/>
              <a:gd name="G29" fmla="sin 10800 5329906"/>
              <a:gd name="G30" fmla="sin 882 5329906"/>
              <a:gd name="G31" fmla="+- G28 10800 0"/>
              <a:gd name="G32" fmla="+- G29 10800 0"/>
              <a:gd name="G33" fmla="+- G30 10800 0"/>
              <a:gd name="G34" fmla="?: G4 0 G31"/>
              <a:gd name="G35" fmla="?: 5329906 G34 0"/>
              <a:gd name="G36" fmla="?: G6 G35 G31"/>
              <a:gd name="G37" fmla="+- 21600 0 G36"/>
              <a:gd name="G38" fmla="?: G4 0 G33"/>
              <a:gd name="G39" fmla="?: 5329906 G38 G32"/>
              <a:gd name="G40" fmla="?: G6 G39 0"/>
              <a:gd name="G41" fmla="?: G4 G32 21600"/>
              <a:gd name="G42" fmla="?: G6 G41 G33"/>
              <a:gd name="T12" fmla="*/ 10800 w 21600"/>
              <a:gd name="T13" fmla="*/ 21600 h 21600"/>
              <a:gd name="T14" fmla="*/ 11680 w 21600"/>
              <a:gd name="T15" fmla="*/ 16574 h 21600"/>
              <a:gd name="T16" fmla="*/ 10800 w 21600"/>
              <a:gd name="T17" fmla="*/ 11682 h 21600"/>
              <a:gd name="T18" fmla="*/ 9920 w 21600"/>
              <a:gd name="T19" fmla="*/ 16574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10932" y="11671"/>
                </a:moveTo>
                <a:cubicBezTo>
                  <a:pt x="10888" y="11678"/>
                  <a:pt x="10844" y="11682"/>
                  <a:pt x="10800" y="11682"/>
                </a:cubicBezTo>
                <a:cubicBezTo>
                  <a:pt x="10755" y="11682"/>
                  <a:pt x="10711" y="11678"/>
                  <a:pt x="10667" y="11671"/>
                </a:cubicBezTo>
                <a:lnTo>
                  <a:pt x="9171" y="21476"/>
                </a:lnTo>
                <a:cubicBezTo>
                  <a:pt x="9710" y="21558"/>
                  <a:pt x="10254" y="21600"/>
                  <a:pt x="10800" y="21600"/>
                </a:cubicBezTo>
                <a:cubicBezTo>
                  <a:pt x="11345" y="21600"/>
                  <a:pt x="11889" y="21558"/>
                  <a:pt x="12428" y="21476"/>
                </a:cubicBezTo>
                <a:close/>
              </a:path>
            </a:pathLst>
          </a:custGeom>
          <a:solidFill>
            <a:srgbClr val="3366FF">
              <a:alpha val="89999"/>
            </a:srgbClr>
          </a:solidFill>
          <a:ln w="28575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3557" name="AutoShape 5">
            <a:extLst>
              <a:ext uri="{FF2B5EF4-FFF2-40B4-BE49-F238E27FC236}">
                <a16:creationId xmlns:a16="http://schemas.microsoft.com/office/drawing/2014/main" id="{1A17A649-44E4-445A-995E-689B9911FD5B}"/>
              </a:ext>
            </a:extLst>
          </p:cNvPr>
          <p:cNvSpPr>
            <a:spLocks noChangeArrowheads="1"/>
          </p:cNvSpPr>
          <p:nvPr/>
        </p:nvSpPr>
        <p:spPr bwMode="auto">
          <a:xfrm rot="2700000">
            <a:off x="2613026" y="1268412"/>
            <a:ext cx="4500562" cy="4500563"/>
          </a:xfrm>
          <a:custGeom>
            <a:avLst/>
            <a:gdLst>
              <a:gd name="G0" fmla="+- 882 0 0"/>
              <a:gd name="G1" fmla="+- 5329906 0 0"/>
              <a:gd name="G2" fmla="+- 0 0 5329906"/>
              <a:gd name="T0" fmla="*/ 0 256 1"/>
              <a:gd name="T1" fmla="*/ 180 256 1"/>
              <a:gd name="G3" fmla="+- 5329906 T0 T1"/>
              <a:gd name="T2" fmla="*/ 0 256 1"/>
              <a:gd name="T3" fmla="*/ 90 256 1"/>
              <a:gd name="G4" fmla="+- 5329906 T2 T3"/>
              <a:gd name="G5" fmla="*/ G4 2 1"/>
              <a:gd name="T4" fmla="*/ 90 256 1"/>
              <a:gd name="T5" fmla="*/ 0 256 1"/>
              <a:gd name="G6" fmla="+- 5329906 T4 T5"/>
              <a:gd name="G7" fmla="*/ G6 2 1"/>
              <a:gd name="G8" fmla="abs 5329906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882"/>
              <a:gd name="G18" fmla="*/ 882 1 2"/>
              <a:gd name="G19" fmla="+- G18 5400 0"/>
              <a:gd name="G20" fmla="cos G19 5329906"/>
              <a:gd name="G21" fmla="sin G19 5329906"/>
              <a:gd name="G22" fmla="+- G20 10800 0"/>
              <a:gd name="G23" fmla="+- G21 10800 0"/>
              <a:gd name="G24" fmla="+- 10800 0 G20"/>
              <a:gd name="G25" fmla="+- 882 10800 0"/>
              <a:gd name="G26" fmla="?: G9 G17 G25"/>
              <a:gd name="G27" fmla="?: G9 0 21600"/>
              <a:gd name="G28" fmla="cos 10800 5329906"/>
              <a:gd name="G29" fmla="sin 10800 5329906"/>
              <a:gd name="G30" fmla="sin 882 5329906"/>
              <a:gd name="G31" fmla="+- G28 10800 0"/>
              <a:gd name="G32" fmla="+- G29 10800 0"/>
              <a:gd name="G33" fmla="+- G30 10800 0"/>
              <a:gd name="G34" fmla="?: G4 0 G31"/>
              <a:gd name="G35" fmla="?: 5329906 G34 0"/>
              <a:gd name="G36" fmla="?: G6 G35 G31"/>
              <a:gd name="G37" fmla="+- 21600 0 G36"/>
              <a:gd name="G38" fmla="?: G4 0 G33"/>
              <a:gd name="G39" fmla="?: 5329906 G38 G32"/>
              <a:gd name="G40" fmla="?: G6 G39 0"/>
              <a:gd name="G41" fmla="?: G4 G32 21600"/>
              <a:gd name="G42" fmla="?: G6 G41 G33"/>
              <a:gd name="T12" fmla="*/ 10800 w 21600"/>
              <a:gd name="T13" fmla="*/ 21600 h 21600"/>
              <a:gd name="T14" fmla="*/ 11680 w 21600"/>
              <a:gd name="T15" fmla="*/ 16574 h 21600"/>
              <a:gd name="T16" fmla="*/ 10800 w 21600"/>
              <a:gd name="T17" fmla="*/ 11682 h 21600"/>
              <a:gd name="T18" fmla="*/ 9920 w 21600"/>
              <a:gd name="T19" fmla="*/ 16574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10932" y="11671"/>
                </a:moveTo>
                <a:cubicBezTo>
                  <a:pt x="10888" y="11678"/>
                  <a:pt x="10844" y="11682"/>
                  <a:pt x="10800" y="11682"/>
                </a:cubicBezTo>
                <a:cubicBezTo>
                  <a:pt x="10755" y="11682"/>
                  <a:pt x="10711" y="11678"/>
                  <a:pt x="10667" y="11671"/>
                </a:cubicBezTo>
                <a:lnTo>
                  <a:pt x="9171" y="21476"/>
                </a:lnTo>
                <a:cubicBezTo>
                  <a:pt x="9710" y="21558"/>
                  <a:pt x="10254" y="21600"/>
                  <a:pt x="10800" y="21600"/>
                </a:cubicBezTo>
                <a:cubicBezTo>
                  <a:pt x="11345" y="21600"/>
                  <a:pt x="11889" y="21558"/>
                  <a:pt x="12428" y="21476"/>
                </a:cubicBezTo>
                <a:close/>
              </a:path>
            </a:pathLst>
          </a:custGeom>
          <a:solidFill>
            <a:srgbClr val="3366FF">
              <a:alpha val="89999"/>
            </a:srgbClr>
          </a:solidFill>
          <a:ln w="28575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3558" name="AutoShape 6">
            <a:extLst>
              <a:ext uri="{FF2B5EF4-FFF2-40B4-BE49-F238E27FC236}">
                <a16:creationId xmlns:a16="http://schemas.microsoft.com/office/drawing/2014/main" id="{62969F71-6BD1-4C76-ADD4-FC5A6A67C840}"/>
              </a:ext>
            </a:extLst>
          </p:cNvPr>
          <p:cNvSpPr>
            <a:spLocks noChangeArrowheads="1"/>
          </p:cNvSpPr>
          <p:nvPr/>
        </p:nvSpPr>
        <p:spPr bwMode="auto">
          <a:xfrm rot="3600000">
            <a:off x="2613026" y="1268412"/>
            <a:ext cx="4500562" cy="4500563"/>
          </a:xfrm>
          <a:custGeom>
            <a:avLst/>
            <a:gdLst>
              <a:gd name="G0" fmla="+- 882 0 0"/>
              <a:gd name="G1" fmla="+- 5329906 0 0"/>
              <a:gd name="G2" fmla="+- 0 0 5329906"/>
              <a:gd name="T0" fmla="*/ 0 256 1"/>
              <a:gd name="T1" fmla="*/ 180 256 1"/>
              <a:gd name="G3" fmla="+- 5329906 T0 T1"/>
              <a:gd name="T2" fmla="*/ 0 256 1"/>
              <a:gd name="T3" fmla="*/ 90 256 1"/>
              <a:gd name="G4" fmla="+- 5329906 T2 T3"/>
              <a:gd name="G5" fmla="*/ G4 2 1"/>
              <a:gd name="T4" fmla="*/ 90 256 1"/>
              <a:gd name="T5" fmla="*/ 0 256 1"/>
              <a:gd name="G6" fmla="+- 5329906 T4 T5"/>
              <a:gd name="G7" fmla="*/ G6 2 1"/>
              <a:gd name="G8" fmla="abs 5329906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882"/>
              <a:gd name="G18" fmla="*/ 882 1 2"/>
              <a:gd name="G19" fmla="+- G18 5400 0"/>
              <a:gd name="G20" fmla="cos G19 5329906"/>
              <a:gd name="G21" fmla="sin G19 5329906"/>
              <a:gd name="G22" fmla="+- G20 10800 0"/>
              <a:gd name="G23" fmla="+- G21 10800 0"/>
              <a:gd name="G24" fmla="+- 10800 0 G20"/>
              <a:gd name="G25" fmla="+- 882 10800 0"/>
              <a:gd name="G26" fmla="?: G9 G17 G25"/>
              <a:gd name="G27" fmla="?: G9 0 21600"/>
              <a:gd name="G28" fmla="cos 10800 5329906"/>
              <a:gd name="G29" fmla="sin 10800 5329906"/>
              <a:gd name="G30" fmla="sin 882 5329906"/>
              <a:gd name="G31" fmla="+- G28 10800 0"/>
              <a:gd name="G32" fmla="+- G29 10800 0"/>
              <a:gd name="G33" fmla="+- G30 10800 0"/>
              <a:gd name="G34" fmla="?: G4 0 G31"/>
              <a:gd name="G35" fmla="?: 5329906 G34 0"/>
              <a:gd name="G36" fmla="?: G6 G35 G31"/>
              <a:gd name="G37" fmla="+- 21600 0 G36"/>
              <a:gd name="G38" fmla="?: G4 0 G33"/>
              <a:gd name="G39" fmla="?: 5329906 G38 G32"/>
              <a:gd name="G40" fmla="?: G6 G39 0"/>
              <a:gd name="G41" fmla="?: G4 G32 21600"/>
              <a:gd name="G42" fmla="?: G6 G41 G33"/>
              <a:gd name="T12" fmla="*/ 10800 w 21600"/>
              <a:gd name="T13" fmla="*/ 21600 h 21600"/>
              <a:gd name="T14" fmla="*/ 11680 w 21600"/>
              <a:gd name="T15" fmla="*/ 16574 h 21600"/>
              <a:gd name="T16" fmla="*/ 10800 w 21600"/>
              <a:gd name="T17" fmla="*/ 11682 h 21600"/>
              <a:gd name="T18" fmla="*/ 9920 w 21600"/>
              <a:gd name="T19" fmla="*/ 16574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10932" y="11671"/>
                </a:moveTo>
                <a:cubicBezTo>
                  <a:pt x="10888" y="11678"/>
                  <a:pt x="10844" y="11682"/>
                  <a:pt x="10800" y="11682"/>
                </a:cubicBezTo>
                <a:cubicBezTo>
                  <a:pt x="10755" y="11682"/>
                  <a:pt x="10711" y="11678"/>
                  <a:pt x="10667" y="11671"/>
                </a:cubicBezTo>
                <a:lnTo>
                  <a:pt x="9171" y="21476"/>
                </a:lnTo>
                <a:cubicBezTo>
                  <a:pt x="9710" y="21558"/>
                  <a:pt x="10254" y="21600"/>
                  <a:pt x="10800" y="21600"/>
                </a:cubicBezTo>
                <a:cubicBezTo>
                  <a:pt x="11345" y="21600"/>
                  <a:pt x="11889" y="21558"/>
                  <a:pt x="12428" y="21476"/>
                </a:cubicBezTo>
                <a:close/>
              </a:path>
            </a:pathLst>
          </a:custGeom>
          <a:solidFill>
            <a:srgbClr val="3366FF">
              <a:alpha val="89999"/>
            </a:srgbClr>
          </a:solidFill>
          <a:ln w="28575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3559" name="AutoShape 7">
            <a:extLst>
              <a:ext uri="{FF2B5EF4-FFF2-40B4-BE49-F238E27FC236}">
                <a16:creationId xmlns:a16="http://schemas.microsoft.com/office/drawing/2014/main" id="{217E4B40-3137-456B-8038-34DD67C0FE64}"/>
              </a:ext>
            </a:extLst>
          </p:cNvPr>
          <p:cNvSpPr>
            <a:spLocks noChangeArrowheads="1"/>
          </p:cNvSpPr>
          <p:nvPr/>
        </p:nvSpPr>
        <p:spPr bwMode="auto">
          <a:xfrm rot="4500000">
            <a:off x="2613026" y="1268412"/>
            <a:ext cx="4500562" cy="4500563"/>
          </a:xfrm>
          <a:custGeom>
            <a:avLst/>
            <a:gdLst>
              <a:gd name="G0" fmla="+- 882 0 0"/>
              <a:gd name="G1" fmla="+- 5329906 0 0"/>
              <a:gd name="G2" fmla="+- 0 0 5329906"/>
              <a:gd name="T0" fmla="*/ 0 256 1"/>
              <a:gd name="T1" fmla="*/ 180 256 1"/>
              <a:gd name="G3" fmla="+- 5329906 T0 T1"/>
              <a:gd name="T2" fmla="*/ 0 256 1"/>
              <a:gd name="T3" fmla="*/ 90 256 1"/>
              <a:gd name="G4" fmla="+- 5329906 T2 T3"/>
              <a:gd name="G5" fmla="*/ G4 2 1"/>
              <a:gd name="T4" fmla="*/ 90 256 1"/>
              <a:gd name="T5" fmla="*/ 0 256 1"/>
              <a:gd name="G6" fmla="+- 5329906 T4 T5"/>
              <a:gd name="G7" fmla="*/ G6 2 1"/>
              <a:gd name="G8" fmla="abs 5329906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882"/>
              <a:gd name="G18" fmla="*/ 882 1 2"/>
              <a:gd name="G19" fmla="+- G18 5400 0"/>
              <a:gd name="G20" fmla="cos G19 5329906"/>
              <a:gd name="G21" fmla="sin G19 5329906"/>
              <a:gd name="G22" fmla="+- G20 10800 0"/>
              <a:gd name="G23" fmla="+- G21 10800 0"/>
              <a:gd name="G24" fmla="+- 10800 0 G20"/>
              <a:gd name="G25" fmla="+- 882 10800 0"/>
              <a:gd name="G26" fmla="?: G9 G17 G25"/>
              <a:gd name="G27" fmla="?: G9 0 21600"/>
              <a:gd name="G28" fmla="cos 10800 5329906"/>
              <a:gd name="G29" fmla="sin 10800 5329906"/>
              <a:gd name="G30" fmla="sin 882 5329906"/>
              <a:gd name="G31" fmla="+- G28 10800 0"/>
              <a:gd name="G32" fmla="+- G29 10800 0"/>
              <a:gd name="G33" fmla="+- G30 10800 0"/>
              <a:gd name="G34" fmla="?: G4 0 G31"/>
              <a:gd name="G35" fmla="?: 5329906 G34 0"/>
              <a:gd name="G36" fmla="?: G6 G35 G31"/>
              <a:gd name="G37" fmla="+- 21600 0 G36"/>
              <a:gd name="G38" fmla="?: G4 0 G33"/>
              <a:gd name="G39" fmla="?: 5329906 G38 G32"/>
              <a:gd name="G40" fmla="?: G6 G39 0"/>
              <a:gd name="G41" fmla="?: G4 G32 21600"/>
              <a:gd name="G42" fmla="?: G6 G41 G33"/>
              <a:gd name="T12" fmla="*/ 10800 w 21600"/>
              <a:gd name="T13" fmla="*/ 21600 h 21600"/>
              <a:gd name="T14" fmla="*/ 11680 w 21600"/>
              <a:gd name="T15" fmla="*/ 16574 h 21600"/>
              <a:gd name="T16" fmla="*/ 10800 w 21600"/>
              <a:gd name="T17" fmla="*/ 11682 h 21600"/>
              <a:gd name="T18" fmla="*/ 9920 w 21600"/>
              <a:gd name="T19" fmla="*/ 16574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10932" y="11671"/>
                </a:moveTo>
                <a:cubicBezTo>
                  <a:pt x="10888" y="11678"/>
                  <a:pt x="10844" y="11682"/>
                  <a:pt x="10800" y="11682"/>
                </a:cubicBezTo>
                <a:cubicBezTo>
                  <a:pt x="10755" y="11682"/>
                  <a:pt x="10711" y="11678"/>
                  <a:pt x="10667" y="11671"/>
                </a:cubicBezTo>
                <a:lnTo>
                  <a:pt x="9171" y="21476"/>
                </a:lnTo>
                <a:cubicBezTo>
                  <a:pt x="9710" y="21558"/>
                  <a:pt x="10254" y="21600"/>
                  <a:pt x="10800" y="21600"/>
                </a:cubicBezTo>
                <a:cubicBezTo>
                  <a:pt x="11345" y="21600"/>
                  <a:pt x="11889" y="21558"/>
                  <a:pt x="12428" y="21476"/>
                </a:cubicBezTo>
                <a:close/>
              </a:path>
            </a:pathLst>
          </a:custGeom>
          <a:solidFill>
            <a:srgbClr val="3366FF">
              <a:alpha val="89999"/>
            </a:srgbClr>
          </a:solidFill>
          <a:ln w="28575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3560" name="AutoShape 8">
            <a:extLst>
              <a:ext uri="{FF2B5EF4-FFF2-40B4-BE49-F238E27FC236}">
                <a16:creationId xmlns:a16="http://schemas.microsoft.com/office/drawing/2014/main" id="{C6CE5E22-2B7E-4C57-AF25-F6D0B9B4E0BC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2613026" y="1268412"/>
            <a:ext cx="4500562" cy="4500563"/>
          </a:xfrm>
          <a:custGeom>
            <a:avLst/>
            <a:gdLst>
              <a:gd name="G0" fmla="+- 882 0 0"/>
              <a:gd name="G1" fmla="+- 5329906 0 0"/>
              <a:gd name="G2" fmla="+- 0 0 5329906"/>
              <a:gd name="T0" fmla="*/ 0 256 1"/>
              <a:gd name="T1" fmla="*/ 180 256 1"/>
              <a:gd name="G3" fmla="+- 5329906 T0 T1"/>
              <a:gd name="T2" fmla="*/ 0 256 1"/>
              <a:gd name="T3" fmla="*/ 90 256 1"/>
              <a:gd name="G4" fmla="+- 5329906 T2 T3"/>
              <a:gd name="G5" fmla="*/ G4 2 1"/>
              <a:gd name="T4" fmla="*/ 90 256 1"/>
              <a:gd name="T5" fmla="*/ 0 256 1"/>
              <a:gd name="G6" fmla="+- 5329906 T4 T5"/>
              <a:gd name="G7" fmla="*/ G6 2 1"/>
              <a:gd name="G8" fmla="abs 5329906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882"/>
              <a:gd name="G18" fmla="*/ 882 1 2"/>
              <a:gd name="G19" fmla="+- G18 5400 0"/>
              <a:gd name="G20" fmla="cos G19 5329906"/>
              <a:gd name="G21" fmla="sin G19 5329906"/>
              <a:gd name="G22" fmla="+- G20 10800 0"/>
              <a:gd name="G23" fmla="+- G21 10800 0"/>
              <a:gd name="G24" fmla="+- 10800 0 G20"/>
              <a:gd name="G25" fmla="+- 882 10800 0"/>
              <a:gd name="G26" fmla="?: G9 G17 G25"/>
              <a:gd name="G27" fmla="?: G9 0 21600"/>
              <a:gd name="G28" fmla="cos 10800 5329906"/>
              <a:gd name="G29" fmla="sin 10800 5329906"/>
              <a:gd name="G30" fmla="sin 882 5329906"/>
              <a:gd name="G31" fmla="+- G28 10800 0"/>
              <a:gd name="G32" fmla="+- G29 10800 0"/>
              <a:gd name="G33" fmla="+- G30 10800 0"/>
              <a:gd name="G34" fmla="?: G4 0 G31"/>
              <a:gd name="G35" fmla="?: 5329906 G34 0"/>
              <a:gd name="G36" fmla="?: G6 G35 G31"/>
              <a:gd name="G37" fmla="+- 21600 0 G36"/>
              <a:gd name="G38" fmla="?: G4 0 G33"/>
              <a:gd name="G39" fmla="?: 5329906 G38 G32"/>
              <a:gd name="G40" fmla="?: G6 G39 0"/>
              <a:gd name="G41" fmla="?: G4 G32 21600"/>
              <a:gd name="G42" fmla="?: G6 G41 G33"/>
              <a:gd name="T12" fmla="*/ 10800 w 21600"/>
              <a:gd name="T13" fmla="*/ 21600 h 21600"/>
              <a:gd name="T14" fmla="*/ 11680 w 21600"/>
              <a:gd name="T15" fmla="*/ 16574 h 21600"/>
              <a:gd name="T16" fmla="*/ 10800 w 21600"/>
              <a:gd name="T17" fmla="*/ 11682 h 21600"/>
              <a:gd name="T18" fmla="*/ 9920 w 21600"/>
              <a:gd name="T19" fmla="*/ 16574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10932" y="11671"/>
                </a:moveTo>
                <a:cubicBezTo>
                  <a:pt x="10888" y="11678"/>
                  <a:pt x="10844" y="11682"/>
                  <a:pt x="10800" y="11682"/>
                </a:cubicBezTo>
                <a:cubicBezTo>
                  <a:pt x="10755" y="11682"/>
                  <a:pt x="10711" y="11678"/>
                  <a:pt x="10667" y="11671"/>
                </a:cubicBezTo>
                <a:lnTo>
                  <a:pt x="9171" y="21476"/>
                </a:lnTo>
                <a:cubicBezTo>
                  <a:pt x="9710" y="21558"/>
                  <a:pt x="10254" y="21600"/>
                  <a:pt x="10800" y="21600"/>
                </a:cubicBezTo>
                <a:cubicBezTo>
                  <a:pt x="11345" y="21600"/>
                  <a:pt x="11889" y="21558"/>
                  <a:pt x="12428" y="21476"/>
                </a:cubicBezTo>
                <a:close/>
              </a:path>
            </a:pathLst>
          </a:custGeom>
          <a:solidFill>
            <a:srgbClr val="3366FF">
              <a:alpha val="89999"/>
            </a:srgbClr>
          </a:solidFill>
          <a:ln w="28575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3561" name="AutoShape 9">
            <a:extLst>
              <a:ext uri="{FF2B5EF4-FFF2-40B4-BE49-F238E27FC236}">
                <a16:creationId xmlns:a16="http://schemas.microsoft.com/office/drawing/2014/main" id="{2D98F130-0589-45AC-950C-B5F950512B98}"/>
              </a:ext>
            </a:extLst>
          </p:cNvPr>
          <p:cNvSpPr>
            <a:spLocks noChangeArrowheads="1"/>
          </p:cNvSpPr>
          <p:nvPr/>
        </p:nvSpPr>
        <p:spPr bwMode="auto">
          <a:xfrm rot="6300000">
            <a:off x="2613026" y="1268412"/>
            <a:ext cx="4500562" cy="4500563"/>
          </a:xfrm>
          <a:custGeom>
            <a:avLst/>
            <a:gdLst>
              <a:gd name="G0" fmla="+- 882 0 0"/>
              <a:gd name="G1" fmla="+- 5329906 0 0"/>
              <a:gd name="G2" fmla="+- 0 0 5329906"/>
              <a:gd name="T0" fmla="*/ 0 256 1"/>
              <a:gd name="T1" fmla="*/ 180 256 1"/>
              <a:gd name="G3" fmla="+- 5329906 T0 T1"/>
              <a:gd name="T2" fmla="*/ 0 256 1"/>
              <a:gd name="T3" fmla="*/ 90 256 1"/>
              <a:gd name="G4" fmla="+- 5329906 T2 T3"/>
              <a:gd name="G5" fmla="*/ G4 2 1"/>
              <a:gd name="T4" fmla="*/ 90 256 1"/>
              <a:gd name="T5" fmla="*/ 0 256 1"/>
              <a:gd name="G6" fmla="+- 5329906 T4 T5"/>
              <a:gd name="G7" fmla="*/ G6 2 1"/>
              <a:gd name="G8" fmla="abs 5329906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882"/>
              <a:gd name="G18" fmla="*/ 882 1 2"/>
              <a:gd name="G19" fmla="+- G18 5400 0"/>
              <a:gd name="G20" fmla="cos G19 5329906"/>
              <a:gd name="G21" fmla="sin G19 5329906"/>
              <a:gd name="G22" fmla="+- G20 10800 0"/>
              <a:gd name="G23" fmla="+- G21 10800 0"/>
              <a:gd name="G24" fmla="+- 10800 0 G20"/>
              <a:gd name="G25" fmla="+- 882 10800 0"/>
              <a:gd name="G26" fmla="?: G9 G17 G25"/>
              <a:gd name="G27" fmla="?: G9 0 21600"/>
              <a:gd name="G28" fmla="cos 10800 5329906"/>
              <a:gd name="G29" fmla="sin 10800 5329906"/>
              <a:gd name="G30" fmla="sin 882 5329906"/>
              <a:gd name="G31" fmla="+- G28 10800 0"/>
              <a:gd name="G32" fmla="+- G29 10800 0"/>
              <a:gd name="G33" fmla="+- G30 10800 0"/>
              <a:gd name="G34" fmla="?: G4 0 G31"/>
              <a:gd name="G35" fmla="?: 5329906 G34 0"/>
              <a:gd name="G36" fmla="?: G6 G35 G31"/>
              <a:gd name="G37" fmla="+- 21600 0 G36"/>
              <a:gd name="G38" fmla="?: G4 0 G33"/>
              <a:gd name="G39" fmla="?: 5329906 G38 G32"/>
              <a:gd name="G40" fmla="?: G6 G39 0"/>
              <a:gd name="G41" fmla="?: G4 G32 21600"/>
              <a:gd name="G42" fmla="?: G6 G41 G33"/>
              <a:gd name="T12" fmla="*/ 10800 w 21600"/>
              <a:gd name="T13" fmla="*/ 21600 h 21600"/>
              <a:gd name="T14" fmla="*/ 11680 w 21600"/>
              <a:gd name="T15" fmla="*/ 16574 h 21600"/>
              <a:gd name="T16" fmla="*/ 10800 w 21600"/>
              <a:gd name="T17" fmla="*/ 11682 h 21600"/>
              <a:gd name="T18" fmla="*/ 9920 w 21600"/>
              <a:gd name="T19" fmla="*/ 16574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10932" y="11671"/>
                </a:moveTo>
                <a:cubicBezTo>
                  <a:pt x="10888" y="11678"/>
                  <a:pt x="10844" y="11682"/>
                  <a:pt x="10800" y="11682"/>
                </a:cubicBezTo>
                <a:cubicBezTo>
                  <a:pt x="10755" y="11682"/>
                  <a:pt x="10711" y="11678"/>
                  <a:pt x="10667" y="11671"/>
                </a:cubicBezTo>
                <a:lnTo>
                  <a:pt x="9171" y="21476"/>
                </a:lnTo>
                <a:cubicBezTo>
                  <a:pt x="9710" y="21558"/>
                  <a:pt x="10254" y="21600"/>
                  <a:pt x="10800" y="21600"/>
                </a:cubicBezTo>
                <a:cubicBezTo>
                  <a:pt x="11345" y="21600"/>
                  <a:pt x="11889" y="21558"/>
                  <a:pt x="12428" y="21476"/>
                </a:cubicBezTo>
                <a:close/>
              </a:path>
            </a:pathLst>
          </a:custGeom>
          <a:solidFill>
            <a:srgbClr val="3366FF">
              <a:alpha val="89999"/>
            </a:srgbClr>
          </a:solidFill>
          <a:ln w="28575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3562" name="AutoShape 10">
            <a:extLst>
              <a:ext uri="{FF2B5EF4-FFF2-40B4-BE49-F238E27FC236}">
                <a16:creationId xmlns:a16="http://schemas.microsoft.com/office/drawing/2014/main" id="{E1D34AD6-E0A8-424B-ACF9-8D0475F3DE04}"/>
              </a:ext>
            </a:extLst>
          </p:cNvPr>
          <p:cNvSpPr>
            <a:spLocks noChangeArrowheads="1"/>
          </p:cNvSpPr>
          <p:nvPr/>
        </p:nvSpPr>
        <p:spPr bwMode="auto">
          <a:xfrm rot="7200000">
            <a:off x="2613026" y="1268412"/>
            <a:ext cx="4500562" cy="4500563"/>
          </a:xfrm>
          <a:custGeom>
            <a:avLst/>
            <a:gdLst>
              <a:gd name="G0" fmla="+- 882 0 0"/>
              <a:gd name="G1" fmla="+- 5329906 0 0"/>
              <a:gd name="G2" fmla="+- 0 0 5329906"/>
              <a:gd name="T0" fmla="*/ 0 256 1"/>
              <a:gd name="T1" fmla="*/ 180 256 1"/>
              <a:gd name="G3" fmla="+- 5329906 T0 T1"/>
              <a:gd name="T2" fmla="*/ 0 256 1"/>
              <a:gd name="T3" fmla="*/ 90 256 1"/>
              <a:gd name="G4" fmla="+- 5329906 T2 T3"/>
              <a:gd name="G5" fmla="*/ G4 2 1"/>
              <a:gd name="T4" fmla="*/ 90 256 1"/>
              <a:gd name="T5" fmla="*/ 0 256 1"/>
              <a:gd name="G6" fmla="+- 5329906 T4 T5"/>
              <a:gd name="G7" fmla="*/ G6 2 1"/>
              <a:gd name="G8" fmla="abs 5329906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882"/>
              <a:gd name="G18" fmla="*/ 882 1 2"/>
              <a:gd name="G19" fmla="+- G18 5400 0"/>
              <a:gd name="G20" fmla="cos G19 5329906"/>
              <a:gd name="G21" fmla="sin G19 5329906"/>
              <a:gd name="G22" fmla="+- G20 10800 0"/>
              <a:gd name="G23" fmla="+- G21 10800 0"/>
              <a:gd name="G24" fmla="+- 10800 0 G20"/>
              <a:gd name="G25" fmla="+- 882 10800 0"/>
              <a:gd name="G26" fmla="?: G9 G17 G25"/>
              <a:gd name="G27" fmla="?: G9 0 21600"/>
              <a:gd name="G28" fmla="cos 10800 5329906"/>
              <a:gd name="G29" fmla="sin 10800 5329906"/>
              <a:gd name="G30" fmla="sin 882 5329906"/>
              <a:gd name="G31" fmla="+- G28 10800 0"/>
              <a:gd name="G32" fmla="+- G29 10800 0"/>
              <a:gd name="G33" fmla="+- G30 10800 0"/>
              <a:gd name="G34" fmla="?: G4 0 G31"/>
              <a:gd name="G35" fmla="?: 5329906 G34 0"/>
              <a:gd name="G36" fmla="?: G6 G35 G31"/>
              <a:gd name="G37" fmla="+- 21600 0 G36"/>
              <a:gd name="G38" fmla="?: G4 0 G33"/>
              <a:gd name="G39" fmla="?: 5329906 G38 G32"/>
              <a:gd name="G40" fmla="?: G6 G39 0"/>
              <a:gd name="G41" fmla="?: G4 G32 21600"/>
              <a:gd name="G42" fmla="?: G6 G41 G33"/>
              <a:gd name="T12" fmla="*/ 10800 w 21600"/>
              <a:gd name="T13" fmla="*/ 21600 h 21600"/>
              <a:gd name="T14" fmla="*/ 11680 w 21600"/>
              <a:gd name="T15" fmla="*/ 16574 h 21600"/>
              <a:gd name="T16" fmla="*/ 10800 w 21600"/>
              <a:gd name="T17" fmla="*/ 11682 h 21600"/>
              <a:gd name="T18" fmla="*/ 9920 w 21600"/>
              <a:gd name="T19" fmla="*/ 16574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10932" y="11671"/>
                </a:moveTo>
                <a:cubicBezTo>
                  <a:pt x="10888" y="11678"/>
                  <a:pt x="10844" y="11682"/>
                  <a:pt x="10800" y="11682"/>
                </a:cubicBezTo>
                <a:cubicBezTo>
                  <a:pt x="10755" y="11682"/>
                  <a:pt x="10711" y="11678"/>
                  <a:pt x="10667" y="11671"/>
                </a:cubicBezTo>
                <a:lnTo>
                  <a:pt x="9171" y="21476"/>
                </a:lnTo>
                <a:cubicBezTo>
                  <a:pt x="9710" y="21558"/>
                  <a:pt x="10254" y="21600"/>
                  <a:pt x="10800" y="21600"/>
                </a:cubicBezTo>
                <a:cubicBezTo>
                  <a:pt x="11345" y="21600"/>
                  <a:pt x="11889" y="21558"/>
                  <a:pt x="12428" y="21476"/>
                </a:cubicBezTo>
                <a:close/>
              </a:path>
            </a:pathLst>
          </a:custGeom>
          <a:solidFill>
            <a:srgbClr val="3366FF">
              <a:alpha val="89999"/>
            </a:srgbClr>
          </a:solidFill>
          <a:ln w="28575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3563" name="AutoShape 11">
            <a:extLst>
              <a:ext uri="{FF2B5EF4-FFF2-40B4-BE49-F238E27FC236}">
                <a16:creationId xmlns:a16="http://schemas.microsoft.com/office/drawing/2014/main" id="{EA5586AF-23FB-4A7D-9010-23341BBD8A00}"/>
              </a:ext>
            </a:extLst>
          </p:cNvPr>
          <p:cNvSpPr>
            <a:spLocks noChangeArrowheads="1"/>
          </p:cNvSpPr>
          <p:nvPr/>
        </p:nvSpPr>
        <p:spPr bwMode="auto">
          <a:xfrm rot="8100000">
            <a:off x="2613025" y="1268413"/>
            <a:ext cx="4500563" cy="4500562"/>
          </a:xfrm>
          <a:custGeom>
            <a:avLst/>
            <a:gdLst>
              <a:gd name="G0" fmla="+- 882 0 0"/>
              <a:gd name="G1" fmla="+- 5329906 0 0"/>
              <a:gd name="G2" fmla="+- 0 0 5329906"/>
              <a:gd name="T0" fmla="*/ 0 256 1"/>
              <a:gd name="T1" fmla="*/ 180 256 1"/>
              <a:gd name="G3" fmla="+- 5329906 T0 T1"/>
              <a:gd name="T2" fmla="*/ 0 256 1"/>
              <a:gd name="T3" fmla="*/ 90 256 1"/>
              <a:gd name="G4" fmla="+- 5329906 T2 T3"/>
              <a:gd name="G5" fmla="*/ G4 2 1"/>
              <a:gd name="T4" fmla="*/ 90 256 1"/>
              <a:gd name="T5" fmla="*/ 0 256 1"/>
              <a:gd name="G6" fmla="+- 5329906 T4 T5"/>
              <a:gd name="G7" fmla="*/ G6 2 1"/>
              <a:gd name="G8" fmla="abs 5329906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882"/>
              <a:gd name="G18" fmla="*/ 882 1 2"/>
              <a:gd name="G19" fmla="+- G18 5400 0"/>
              <a:gd name="G20" fmla="cos G19 5329906"/>
              <a:gd name="G21" fmla="sin G19 5329906"/>
              <a:gd name="G22" fmla="+- G20 10800 0"/>
              <a:gd name="G23" fmla="+- G21 10800 0"/>
              <a:gd name="G24" fmla="+- 10800 0 G20"/>
              <a:gd name="G25" fmla="+- 882 10800 0"/>
              <a:gd name="G26" fmla="?: G9 G17 G25"/>
              <a:gd name="G27" fmla="?: G9 0 21600"/>
              <a:gd name="G28" fmla="cos 10800 5329906"/>
              <a:gd name="G29" fmla="sin 10800 5329906"/>
              <a:gd name="G30" fmla="sin 882 5329906"/>
              <a:gd name="G31" fmla="+- G28 10800 0"/>
              <a:gd name="G32" fmla="+- G29 10800 0"/>
              <a:gd name="G33" fmla="+- G30 10800 0"/>
              <a:gd name="G34" fmla="?: G4 0 G31"/>
              <a:gd name="G35" fmla="?: 5329906 G34 0"/>
              <a:gd name="G36" fmla="?: G6 G35 G31"/>
              <a:gd name="G37" fmla="+- 21600 0 G36"/>
              <a:gd name="G38" fmla="?: G4 0 G33"/>
              <a:gd name="G39" fmla="?: 5329906 G38 G32"/>
              <a:gd name="G40" fmla="?: G6 G39 0"/>
              <a:gd name="G41" fmla="?: G4 G32 21600"/>
              <a:gd name="G42" fmla="?: G6 G41 G33"/>
              <a:gd name="T12" fmla="*/ 10800 w 21600"/>
              <a:gd name="T13" fmla="*/ 21600 h 21600"/>
              <a:gd name="T14" fmla="*/ 11680 w 21600"/>
              <a:gd name="T15" fmla="*/ 16574 h 21600"/>
              <a:gd name="T16" fmla="*/ 10800 w 21600"/>
              <a:gd name="T17" fmla="*/ 11682 h 21600"/>
              <a:gd name="T18" fmla="*/ 9920 w 21600"/>
              <a:gd name="T19" fmla="*/ 16574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10932" y="11671"/>
                </a:moveTo>
                <a:cubicBezTo>
                  <a:pt x="10888" y="11678"/>
                  <a:pt x="10844" y="11682"/>
                  <a:pt x="10800" y="11682"/>
                </a:cubicBezTo>
                <a:cubicBezTo>
                  <a:pt x="10755" y="11682"/>
                  <a:pt x="10711" y="11678"/>
                  <a:pt x="10667" y="11671"/>
                </a:cubicBezTo>
                <a:lnTo>
                  <a:pt x="9171" y="21476"/>
                </a:lnTo>
                <a:cubicBezTo>
                  <a:pt x="9710" y="21558"/>
                  <a:pt x="10254" y="21600"/>
                  <a:pt x="10800" y="21600"/>
                </a:cubicBezTo>
                <a:cubicBezTo>
                  <a:pt x="11345" y="21600"/>
                  <a:pt x="11889" y="21558"/>
                  <a:pt x="12428" y="21476"/>
                </a:cubicBezTo>
                <a:close/>
              </a:path>
            </a:pathLst>
          </a:custGeom>
          <a:solidFill>
            <a:srgbClr val="3366FF">
              <a:alpha val="89999"/>
            </a:srgbClr>
          </a:solidFill>
          <a:ln w="28575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3564" name="AutoShape 12">
            <a:extLst>
              <a:ext uri="{FF2B5EF4-FFF2-40B4-BE49-F238E27FC236}">
                <a16:creationId xmlns:a16="http://schemas.microsoft.com/office/drawing/2014/main" id="{0806D8F8-135C-4FBA-A224-761C124288E8}"/>
              </a:ext>
            </a:extLst>
          </p:cNvPr>
          <p:cNvSpPr>
            <a:spLocks noChangeArrowheads="1"/>
          </p:cNvSpPr>
          <p:nvPr/>
        </p:nvSpPr>
        <p:spPr bwMode="auto">
          <a:xfrm rot="9000000">
            <a:off x="2613025" y="1268413"/>
            <a:ext cx="4500563" cy="4500562"/>
          </a:xfrm>
          <a:custGeom>
            <a:avLst/>
            <a:gdLst>
              <a:gd name="G0" fmla="+- 882 0 0"/>
              <a:gd name="G1" fmla="+- 5329906 0 0"/>
              <a:gd name="G2" fmla="+- 0 0 5329906"/>
              <a:gd name="T0" fmla="*/ 0 256 1"/>
              <a:gd name="T1" fmla="*/ 180 256 1"/>
              <a:gd name="G3" fmla="+- 5329906 T0 T1"/>
              <a:gd name="T2" fmla="*/ 0 256 1"/>
              <a:gd name="T3" fmla="*/ 90 256 1"/>
              <a:gd name="G4" fmla="+- 5329906 T2 T3"/>
              <a:gd name="G5" fmla="*/ G4 2 1"/>
              <a:gd name="T4" fmla="*/ 90 256 1"/>
              <a:gd name="T5" fmla="*/ 0 256 1"/>
              <a:gd name="G6" fmla="+- 5329906 T4 T5"/>
              <a:gd name="G7" fmla="*/ G6 2 1"/>
              <a:gd name="G8" fmla="abs 5329906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882"/>
              <a:gd name="G18" fmla="*/ 882 1 2"/>
              <a:gd name="G19" fmla="+- G18 5400 0"/>
              <a:gd name="G20" fmla="cos G19 5329906"/>
              <a:gd name="G21" fmla="sin G19 5329906"/>
              <a:gd name="G22" fmla="+- G20 10800 0"/>
              <a:gd name="G23" fmla="+- G21 10800 0"/>
              <a:gd name="G24" fmla="+- 10800 0 G20"/>
              <a:gd name="G25" fmla="+- 882 10800 0"/>
              <a:gd name="G26" fmla="?: G9 G17 G25"/>
              <a:gd name="G27" fmla="?: G9 0 21600"/>
              <a:gd name="G28" fmla="cos 10800 5329906"/>
              <a:gd name="G29" fmla="sin 10800 5329906"/>
              <a:gd name="G30" fmla="sin 882 5329906"/>
              <a:gd name="G31" fmla="+- G28 10800 0"/>
              <a:gd name="G32" fmla="+- G29 10800 0"/>
              <a:gd name="G33" fmla="+- G30 10800 0"/>
              <a:gd name="G34" fmla="?: G4 0 G31"/>
              <a:gd name="G35" fmla="?: 5329906 G34 0"/>
              <a:gd name="G36" fmla="?: G6 G35 G31"/>
              <a:gd name="G37" fmla="+- 21600 0 G36"/>
              <a:gd name="G38" fmla="?: G4 0 G33"/>
              <a:gd name="G39" fmla="?: 5329906 G38 G32"/>
              <a:gd name="G40" fmla="?: G6 G39 0"/>
              <a:gd name="G41" fmla="?: G4 G32 21600"/>
              <a:gd name="G42" fmla="?: G6 G41 G33"/>
              <a:gd name="T12" fmla="*/ 10800 w 21600"/>
              <a:gd name="T13" fmla="*/ 21600 h 21600"/>
              <a:gd name="T14" fmla="*/ 11680 w 21600"/>
              <a:gd name="T15" fmla="*/ 16574 h 21600"/>
              <a:gd name="T16" fmla="*/ 10800 w 21600"/>
              <a:gd name="T17" fmla="*/ 11682 h 21600"/>
              <a:gd name="T18" fmla="*/ 9920 w 21600"/>
              <a:gd name="T19" fmla="*/ 16574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10932" y="11671"/>
                </a:moveTo>
                <a:cubicBezTo>
                  <a:pt x="10888" y="11678"/>
                  <a:pt x="10844" y="11682"/>
                  <a:pt x="10800" y="11682"/>
                </a:cubicBezTo>
                <a:cubicBezTo>
                  <a:pt x="10755" y="11682"/>
                  <a:pt x="10711" y="11678"/>
                  <a:pt x="10667" y="11671"/>
                </a:cubicBezTo>
                <a:lnTo>
                  <a:pt x="9171" y="21476"/>
                </a:lnTo>
                <a:cubicBezTo>
                  <a:pt x="9710" y="21558"/>
                  <a:pt x="10254" y="21600"/>
                  <a:pt x="10800" y="21600"/>
                </a:cubicBezTo>
                <a:cubicBezTo>
                  <a:pt x="11345" y="21600"/>
                  <a:pt x="11889" y="21558"/>
                  <a:pt x="12428" y="21476"/>
                </a:cubicBezTo>
                <a:close/>
              </a:path>
            </a:pathLst>
          </a:custGeom>
          <a:solidFill>
            <a:srgbClr val="3366FF">
              <a:alpha val="89999"/>
            </a:srgbClr>
          </a:solidFill>
          <a:ln w="28575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3565" name="AutoShape 13">
            <a:extLst>
              <a:ext uri="{FF2B5EF4-FFF2-40B4-BE49-F238E27FC236}">
                <a16:creationId xmlns:a16="http://schemas.microsoft.com/office/drawing/2014/main" id="{8F71EE28-A664-4DAA-B40D-B44D67C1D3D4}"/>
              </a:ext>
            </a:extLst>
          </p:cNvPr>
          <p:cNvSpPr>
            <a:spLocks noChangeArrowheads="1"/>
          </p:cNvSpPr>
          <p:nvPr/>
        </p:nvSpPr>
        <p:spPr bwMode="auto">
          <a:xfrm rot="9900000">
            <a:off x="2613025" y="1268413"/>
            <a:ext cx="4500563" cy="4500562"/>
          </a:xfrm>
          <a:custGeom>
            <a:avLst/>
            <a:gdLst>
              <a:gd name="G0" fmla="+- 882 0 0"/>
              <a:gd name="G1" fmla="+- 5329906 0 0"/>
              <a:gd name="G2" fmla="+- 0 0 5329906"/>
              <a:gd name="T0" fmla="*/ 0 256 1"/>
              <a:gd name="T1" fmla="*/ 180 256 1"/>
              <a:gd name="G3" fmla="+- 5329906 T0 T1"/>
              <a:gd name="T2" fmla="*/ 0 256 1"/>
              <a:gd name="T3" fmla="*/ 90 256 1"/>
              <a:gd name="G4" fmla="+- 5329906 T2 T3"/>
              <a:gd name="G5" fmla="*/ G4 2 1"/>
              <a:gd name="T4" fmla="*/ 90 256 1"/>
              <a:gd name="T5" fmla="*/ 0 256 1"/>
              <a:gd name="G6" fmla="+- 5329906 T4 T5"/>
              <a:gd name="G7" fmla="*/ G6 2 1"/>
              <a:gd name="G8" fmla="abs 5329906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882"/>
              <a:gd name="G18" fmla="*/ 882 1 2"/>
              <a:gd name="G19" fmla="+- G18 5400 0"/>
              <a:gd name="G20" fmla="cos G19 5329906"/>
              <a:gd name="G21" fmla="sin G19 5329906"/>
              <a:gd name="G22" fmla="+- G20 10800 0"/>
              <a:gd name="G23" fmla="+- G21 10800 0"/>
              <a:gd name="G24" fmla="+- 10800 0 G20"/>
              <a:gd name="G25" fmla="+- 882 10800 0"/>
              <a:gd name="G26" fmla="?: G9 G17 G25"/>
              <a:gd name="G27" fmla="?: G9 0 21600"/>
              <a:gd name="G28" fmla="cos 10800 5329906"/>
              <a:gd name="G29" fmla="sin 10800 5329906"/>
              <a:gd name="G30" fmla="sin 882 5329906"/>
              <a:gd name="G31" fmla="+- G28 10800 0"/>
              <a:gd name="G32" fmla="+- G29 10800 0"/>
              <a:gd name="G33" fmla="+- G30 10800 0"/>
              <a:gd name="G34" fmla="?: G4 0 G31"/>
              <a:gd name="G35" fmla="?: 5329906 G34 0"/>
              <a:gd name="G36" fmla="?: G6 G35 G31"/>
              <a:gd name="G37" fmla="+- 21600 0 G36"/>
              <a:gd name="G38" fmla="?: G4 0 G33"/>
              <a:gd name="G39" fmla="?: 5329906 G38 G32"/>
              <a:gd name="G40" fmla="?: G6 G39 0"/>
              <a:gd name="G41" fmla="?: G4 G32 21600"/>
              <a:gd name="G42" fmla="?: G6 G41 G33"/>
              <a:gd name="T12" fmla="*/ 10800 w 21600"/>
              <a:gd name="T13" fmla="*/ 21600 h 21600"/>
              <a:gd name="T14" fmla="*/ 11680 w 21600"/>
              <a:gd name="T15" fmla="*/ 16574 h 21600"/>
              <a:gd name="T16" fmla="*/ 10800 w 21600"/>
              <a:gd name="T17" fmla="*/ 11682 h 21600"/>
              <a:gd name="T18" fmla="*/ 9920 w 21600"/>
              <a:gd name="T19" fmla="*/ 16574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10932" y="11671"/>
                </a:moveTo>
                <a:cubicBezTo>
                  <a:pt x="10888" y="11678"/>
                  <a:pt x="10844" y="11682"/>
                  <a:pt x="10800" y="11682"/>
                </a:cubicBezTo>
                <a:cubicBezTo>
                  <a:pt x="10755" y="11682"/>
                  <a:pt x="10711" y="11678"/>
                  <a:pt x="10667" y="11671"/>
                </a:cubicBezTo>
                <a:lnTo>
                  <a:pt x="9171" y="21476"/>
                </a:lnTo>
                <a:cubicBezTo>
                  <a:pt x="9710" y="21558"/>
                  <a:pt x="10254" y="21600"/>
                  <a:pt x="10800" y="21600"/>
                </a:cubicBezTo>
                <a:cubicBezTo>
                  <a:pt x="11345" y="21600"/>
                  <a:pt x="11889" y="21558"/>
                  <a:pt x="12428" y="21476"/>
                </a:cubicBezTo>
                <a:close/>
              </a:path>
            </a:pathLst>
          </a:custGeom>
          <a:solidFill>
            <a:srgbClr val="3366FF">
              <a:alpha val="89999"/>
            </a:srgbClr>
          </a:solidFill>
          <a:ln w="28575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3566" name="AutoShape 14">
            <a:extLst>
              <a:ext uri="{FF2B5EF4-FFF2-40B4-BE49-F238E27FC236}">
                <a16:creationId xmlns:a16="http://schemas.microsoft.com/office/drawing/2014/main" id="{A8929013-A3C7-4334-A447-44075252A41C}"/>
              </a:ext>
            </a:extLst>
          </p:cNvPr>
          <p:cNvSpPr>
            <a:spLocks noChangeArrowheads="1"/>
          </p:cNvSpPr>
          <p:nvPr/>
        </p:nvSpPr>
        <p:spPr bwMode="auto">
          <a:xfrm rot="10800000">
            <a:off x="2613025" y="1268413"/>
            <a:ext cx="4500563" cy="4500562"/>
          </a:xfrm>
          <a:custGeom>
            <a:avLst/>
            <a:gdLst>
              <a:gd name="G0" fmla="+- 882 0 0"/>
              <a:gd name="G1" fmla="+- 5329906 0 0"/>
              <a:gd name="G2" fmla="+- 0 0 5329906"/>
              <a:gd name="T0" fmla="*/ 0 256 1"/>
              <a:gd name="T1" fmla="*/ 180 256 1"/>
              <a:gd name="G3" fmla="+- 5329906 T0 T1"/>
              <a:gd name="T2" fmla="*/ 0 256 1"/>
              <a:gd name="T3" fmla="*/ 90 256 1"/>
              <a:gd name="G4" fmla="+- 5329906 T2 T3"/>
              <a:gd name="G5" fmla="*/ G4 2 1"/>
              <a:gd name="T4" fmla="*/ 90 256 1"/>
              <a:gd name="T5" fmla="*/ 0 256 1"/>
              <a:gd name="G6" fmla="+- 5329906 T4 T5"/>
              <a:gd name="G7" fmla="*/ G6 2 1"/>
              <a:gd name="G8" fmla="abs 5329906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882"/>
              <a:gd name="G18" fmla="*/ 882 1 2"/>
              <a:gd name="G19" fmla="+- G18 5400 0"/>
              <a:gd name="G20" fmla="cos G19 5329906"/>
              <a:gd name="G21" fmla="sin G19 5329906"/>
              <a:gd name="G22" fmla="+- G20 10800 0"/>
              <a:gd name="G23" fmla="+- G21 10800 0"/>
              <a:gd name="G24" fmla="+- 10800 0 G20"/>
              <a:gd name="G25" fmla="+- 882 10800 0"/>
              <a:gd name="G26" fmla="?: G9 G17 G25"/>
              <a:gd name="G27" fmla="?: G9 0 21600"/>
              <a:gd name="G28" fmla="cos 10800 5329906"/>
              <a:gd name="G29" fmla="sin 10800 5329906"/>
              <a:gd name="G30" fmla="sin 882 5329906"/>
              <a:gd name="G31" fmla="+- G28 10800 0"/>
              <a:gd name="G32" fmla="+- G29 10800 0"/>
              <a:gd name="G33" fmla="+- G30 10800 0"/>
              <a:gd name="G34" fmla="?: G4 0 G31"/>
              <a:gd name="G35" fmla="?: 5329906 G34 0"/>
              <a:gd name="G36" fmla="?: G6 G35 G31"/>
              <a:gd name="G37" fmla="+- 21600 0 G36"/>
              <a:gd name="G38" fmla="?: G4 0 G33"/>
              <a:gd name="G39" fmla="?: 5329906 G38 G32"/>
              <a:gd name="G40" fmla="?: G6 G39 0"/>
              <a:gd name="G41" fmla="?: G4 G32 21600"/>
              <a:gd name="G42" fmla="?: G6 G41 G33"/>
              <a:gd name="T12" fmla="*/ 10800 w 21600"/>
              <a:gd name="T13" fmla="*/ 21600 h 21600"/>
              <a:gd name="T14" fmla="*/ 11680 w 21600"/>
              <a:gd name="T15" fmla="*/ 16574 h 21600"/>
              <a:gd name="T16" fmla="*/ 10800 w 21600"/>
              <a:gd name="T17" fmla="*/ 11682 h 21600"/>
              <a:gd name="T18" fmla="*/ 9920 w 21600"/>
              <a:gd name="T19" fmla="*/ 16574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10932" y="11671"/>
                </a:moveTo>
                <a:cubicBezTo>
                  <a:pt x="10888" y="11678"/>
                  <a:pt x="10844" y="11682"/>
                  <a:pt x="10800" y="11682"/>
                </a:cubicBezTo>
                <a:cubicBezTo>
                  <a:pt x="10755" y="11682"/>
                  <a:pt x="10711" y="11678"/>
                  <a:pt x="10667" y="11671"/>
                </a:cubicBezTo>
                <a:lnTo>
                  <a:pt x="9171" y="21476"/>
                </a:lnTo>
                <a:cubicBezTo>
                  <a:pt x="9710" y="21558"/>
                  <a:pt x="10254" y="21600"/>
                  <a:pt x="10800" y="21600"/>
                </a:cubicBezTo>
                <a:cubicBezTo>
                  <a:pt x="11345" y="21600"/>
                  <a:pt x="11889" y="21558"/>
                  <a:pt x="12428" y="21476"/>
                </a:cubicBezTo>
                <a:close/>
              </a:path>
            </a:pathLst>
          </a:custGeom>
          <a:solidFill>
            <a:srgbClr val="3366FF">
              <a:alpha val="89999"/>
            </a:srgbClr>
          </a:solidFill>
          <a:ln w="28575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3567" name="AutoShape 15">
            <a:extLst>
              <a:ext uri="{FF2B5EF4-FFF2-40B4-BE49-F238E27FC236}">
                <a16:creationId xmlns:a16="http://schemas.microsoft.com/office/drawing/2014/main" id="{C6E6C634-2CD1-434E-ACEF-8DCC2BC5FA22}"/>
              </a:ext>
            </a:extLst>
          </p:cNvPr>
          <p:cNvSpPr>
            <a:spLocks noChangeArrowheads="1"/>
          </p:cNvSpPr>
          <p:nvPr/>
        </p:nvSpPr>
        <p:spPr bwMode="auto">
          <a:xfrm rot="11700000">
            <a:off x="2613025" y="1268413"/>
            <a:ext cx="4500563" cy="4500562"/>
          </a:xfrm>
          <a:custGeom>
            <a:avLst/>
            <a:gdLst>
              <a:gd name="G0" fmla="+- 882 0 0"/>
              <a:gd name="G1" fmla="+- 5329906 0 0"/>
              <a:gd name="G2" fmla="+- 0 0 5329906"/>
              <a:gd name="T0" fmla="*/ 0 256 1"/>
              <a:gd name="T1" fmla="*/ 180 256 1"/>
              <a:gd name="G3" fmla="+- 5329906 T0 T1"/>
              <a:gd name="T2" fmla="*/ 0 256 1"/>
              <a:gd name="T3" fmla="*/ 90 256 1"/>
              <a:gd name="G4" fmla="+- 5329906 T2 T3"/>
              <a:gd name="G5" fmla="*/ G4 2 1"/>
              <a:gd name="T4" fmla="*/ 90 256 1"/>
              <a:gd name="T5" fmla="*/ 0 256 1"/>
              <a:gd name="G6" fmla="+- 5329906 T4 T5"/>
              <a:gd name="G7" fmla="*/ G6 2 1"/>
              <a:gd name="G8" fmla="abs 5329906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882"/>
              <a:gd name="G18" fmla="*/ 882 1 2"/>
              <a:gd name="G19" fmla="+- G18 5400 0"/>
              <a:gd name="G20" fmla="cos G19 5329906"/>
              <a:gd name="G21" fmla="sin G19 5329906"/>
              <a:gd name="G22" fmla="+- G20 10800 0"/>
              <a:gd name="G23" fmla="+- G21 10800 0"/>
              <a:gd name="G24" fmla="+- 10800 0 G20"/>
              <a:gd name="G25" fmla="+- 882 10800 0"/>
              <a:gd name="G26" fmla="?: G9 G17 G25"/>
              <a:gd name="G27" fmla="?: G9 0 21600"/>
              <a:gd name="G28" fmla="cos 10800 5329906"/>
              <a:gd name="G29" fmla="sin 10800 5329906"/>
              <a:gd name="G30" fmla="sin 882 5329906"/>
              <a:gd name="G31" fmla="+- G28 10800 0"/>
              <a:gd name="G32" fmla="+- G29 10800 0"/>
              <a:gd name="G33" fmla="+- G30 10800 0"/>
              <a:gd name="G34" fmla="?: G4 0 G31"/>
              <a:gd name="G35" fmla="?: 5329906 G34 0"/>
              <a:gd name="G36" fmla="?: G6 G35 G31"/>
              <a:gd name="G37" fmla="+- 21600 0 G36"/>
              <a:gd name="G38" fmla="?: G4 0 G33"/>
              <a:gd name="G39" fmla="?: 5329906 G38 G32"/>
              <a:gd name="G40" fmla="?: G6 G39 0"/>
              <a:gd name="G41" fmla="?: G4 G32 21600"/>
              <a:gd name="G42" fmla="?: G6 G41 G33"/>
              <a:gd name="T12" fmla="*/ 10800 w 21600"/>
              <a:gd name="T13" fmla="*/ 21600 h 21600"/>
              <a:gd name="T14" fmla="*/ 11680 w 21600"/>
              <a:gd name="T15" fmla="*/ 16574 h 21600"/>
              <a:gd name="T16" fmla="*/ 10800 w 21600"/>
              <a:gd name="T17" fmla="*/ 11682 h 21600"/>
              <a:gd name="T18" fmla="*/ 9920 w 21600"/>
              <a:gd name="T19" fmla="*/ 16574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10932" y="11671"/>
                </a:moveTo>
                <a:cubicBezTo>
                  <a:pt x="10888" y="11678"/>
                  <a:pt x="10844" y="11682"/>
                  <a:pt x="10800" y="11682"/>
                </a:cubicBezTo>
                <a:cubicBezTo>
                  <a:pt x="10755" y="11682"/>
                  <a:pt x="10711" y="11678"/>
                  <a:pt x="10667" y="11671"/>
                </a:cubicBezTo>
                <a:lnTo>
                  <a:pt x="9171" y="21476"/>
                </a:lnTo>
                <a:cubicBezTo>
                  <a:pt x="9710" y="21558"/>
                  <a:pt x="10254" y="21600"/>
                  <a:pt x="10800" y="21600"/>
                </a:cubicBezTo>
                <a:cubicBezTo>
                  <a:pt x="11345" y="21600"/>
                  <a:pt x="11889" y="21558"/>
                  <a:pt x="12428" y="21476"/>
                </a:cubicBezTo>
                <a:close/>
              </a:path>
            </a:pathLst>
          </a:custGeom>
          <a:solidFill>
            <a:srgbClr val="3366FF">
              <a:alpha val="89999"/>
            </a:srgbClr>
          </a:solidFill>
          <a:ln w="28575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3568" name="AutoShape 16">
            <a:extLst>
              <a:ext uri="{FF2B5EF4-FFF2-40B4-BE49-F238E27FC236}">
                <a16:creationId xmlns:a16="http://schemas.microsoft.com/office/drawing/2014/main" id="{B1169FDE-5B88-4B78-8FEF-F80EE0F5A0CB}"/>
              </a:ext>
            </a:extLst>
          </p:cNvPr>
          <p:cNvSpPr>
            <a:spLocks noChangeArrowheads="1"/>
          </p:cNvSpPr>
          <p:nvPr/>
        </p:nvSpPr>
        <p:spPr bwMode="auto">
          <a:xfrm rot="12600000">
            <a:off x="2613025" y="1268413"/>
            <a:ext cx="4500563" cy="4500562"/>
          </a:xfrm>
          <a:custGeom>
            <a:avLst/>
            <a:gdLst>
              <a:gd name="G0" fmla="+- 882 0 0"/>
              <a:gd name="G1" fmla="+- 5329906 0 0"/>
              <a:gd name="G2" fmla="+- 0 0 5329906"/>
              <a:gd name="T0" fmla="*/ 0 256 1"/>
              <a:gd name="T1" fmla="*/ 180 256 1"/>
              <a:gd name="G3" fmla="+- 5329906 T0 T1"/>
              <a:gd name="T2" fmla="*/ 0 256 1"/>
              <a:gd name="T3" fmla="*/ 90 256 1"/>
              <a:gd name="G4" fmla="+- 5329906 T2 T3"/>
              <a:gd name="G5" fmla="*/ G4 2 1"/>
              <a:gd name="T4" fmla="*/ 90 256 1"/>
              <a:gd name="T5" fmla="*/ 0 256 1"/>
              <a:gd name="G6" fmla="+- 5329906 T4 T5"/>
              <a:gd name="G7" fmla="*/ G6 2 1"/>
              <a:gd name="G8" fmla="abs 5329906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882"/>
              <a:gd name="G18" fmla="*/ 882 1 2"/>
              <a:gd name="G19" fmla="+- G18 5400 0"/>
              <a:gd name="G20" fmla="cos G19 5329906"/>
              <a:gd name="G21" fmla="sin G19 5329906"/>
              <a:gd name="G22" fmla="+- G20 10800 0"/>
              <a:gd name="G23" fmla="+- G21 10800 0"/>
              <a:gd name="G24" fmla="+- 10800 0 G20"/>
              <a:gd name="G25" fmla="+- 882 10800 0"/>
              <a:gd name="G26" fmla="?: G9 G17 G25"/>
              <a:gd name="G27" fmla="?: G9 0 21600"/>
              <a:gd name="G28" fmla="cos 10800 5329906"/>
              <a:gd name="G29" fmla="sin 10800 5329906"/>
              <a:gd name="G30" fmla="sin 882 5329906"/>
              <a:gd name="G31" fmla="+- G28 10800 0"/>
              <a:gd name="G32" fmla="+- G29 10800 0"/>
              <a:gd name="G33" fmla="+- G30 10800 0"/>
              <a:gd name="G34" fmla="?: G4 0 G31"/>
              <a:gd name="G35" fmla="?: 5329906 G34 0"/>
              <a:gd name="G36" fmla="?: G6 G35 G31"/>
              <a:gd name="G37" fmla="+- 21600 0 G36"/>
              <a:gd name="G38" fmla="?: G4 0 G33"/>
              <a:gd name="G39" fmla="?: 5329906 G38 G32"/>
              <a:gd name="G40" fmla="?: G6 G39 0"/>
              <a:gd name="G41" fmla="?: G4 G32 21600"/>
              <a:gd name="G42" fmla="?: G6 G41 G33"/>
              <a:gd name="T12" fmla="*/ 10800 w 21600"/>
              <a:gd name="T13" fmla="*/ 21600 h 21600"/>
              <a:gd name="T14" fmla="*/ 11680 w 21600"/>
              <a:gd name="T15" fmla="*/ 16574 h 21600"/>
              <a:gd name="T16" fmla="*/ 10800 w 21600"/>
              <a:gd name="T17" fmla="*/ 11682 h 21600"/>
              <a:gd name="T18" fmla="*/ 9920 w 21600"/>
              <a:gd name="T19" fmla="*/ 16574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10932" y="11671"/>
                </a:moveTo>
                <a:cubicBezTo>
                  <a:pt x="10888" y="11678"/>
                  <a:pt x="10844" y="11682"/>
                  <a:pt x="10800" y="11682"/>
                </a:cubicBezTo>
                <a:cubicBezTo>
                  <a:pt x="10755" y="11682"/>
                  <a:pt x="10711" y="11678"/>
                  <a:pt x="10667" y="11671"/>
                </a:cubicBezTo>
                <a:lnTo>
                  <a:pt x="9171" y="21476"/>
                </a:lnTo>
                <a:cubicBezTo>
                  <a:pt x="9710" y="21558"/>
                  <a:pt x="10254" y="21600"/>
                  <a:pt x="10800" y="21600"/>
                </a:cubicBezTo>
                <a:cubicBezTo>
                  <a:pt x="11345" y="21600"/>
                  <a:pt x="11889" y="21558"/>
                  <a:pt x="12428" y="21476"/>
                </a:cubicBezTo>
                <a:close/>
              </a:path>
            </a:pathLst>
          </a:custGeom>
          <a:solidFill>
            <a:srgbClr val="3366FF">
              <a:alpha val="89999"/>
            </a:srgbClr>
          </a:solidFill>
          <a:ln w="28575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3569" name="AutoShape 17">
            <a:extLst>
              <a:ext uri="{FF2B5EF4-FFF2-40B4-BE49-F238E27FC236}">
                <a16:creationId xmlns:a16="http://schemas.microsoft.com/office/drawing/2014/main" id="{E99A47CD-76C2-42ED-B27B-96C113B7D07D}"/>
              </a:ext>
            </a:extLst>
          </p:cNvPr>
          <p:cNvSpPr>
            <a:spLocks noChangeArrowheads="1"/>
          </p:cNvSpPr>
          <p:nvPr/>
        </p:nvSpPr>
        <p:spPr bwMode="auto">
          <a:xfrm rot="13500000">
            <a:off x="2613026" y="1268412"/>
            <a:ext cx="4500562" cy="4500563"/>
          </a:xfrm>
          <a:custGeom>
            <a:avLst/>
            <a:gdLst>
              <a:gd name="G0" fmla="+- 882 0 0"/>
              <a:gd name="G1" fmla="+- 5329906 0 0"/>
              <a:gd name="G2" fmla="+- 0 0 5329906"/>
              <a:gd name="T0" fmla="*/ 0 256 1"/>
              <a:gd name="T1" fmla="*/ 180 256 1"/>
              <a:gd name="G3" fmla="+- 5329906 T0 T1"/>
              <a:gd name="T2" fmla="*/ 0 256 1"/>
              <a:gd name="T3" fmla="*/ 90 256 1"/>
              <a:gd name="G4" fmla="+- 5329906 T2 T3"/>
              <a:gd name="G5" fmla="*/ G4 2 1"/>
              <a:gd name="T4" fmla="*/ 90 256 1"/>
              <a:gd name="T5" fmla="*/ 0 256 1"/>
              <a:gd name="G6" fmla="+- 5329906 T4 T5"/>
              <a:gd name="G7" fmla="*/ G6 2 1"/>
              <a:gd name="G8" fmla="abs 5329906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882"/>
              <a:gd name="G18" fmla="*/ 882 1 2"/>
              <a:gd name="G19" fmla="+- G18 5400 0"/>
              <a:gd name="G20" fmla="cos G19 5329906"/>
              <a:gd name="G21" fmla="sin G19 5329906"/>
              <a:gd name="G22" fmla="+- G20 10800 0"/>
              <a:gd name="G23" fmla="+- G21 10800 0"/>
              <a:gd name="G24" fmla="+- 10800 0 G20"/>
              <a:gd name="G25" fmla="+- 882 10800 0"/>
              <a:gd name="G26" fmla="?: G9 G17 G25"/>
              <a:gd name="G27" fmla="?: G9 0 21600"/>
              <a:gd name="G28" fmla="cos 10800 5329906"/>
              <a:gd name="G29" fmla="sin 10800 5329906"/>
              <a:gd name="G30" fmla="sin 882 5329906"/>
              <a:gd name="G31" fmla="+- G28 10800 0"/>
              <a:gd name="G32" fmla="+- G29 10800 0"/>
              <a:gd name="G33" fmla="+- G30 10800 0"/>
              <a:gd name="G34" fmla="?: G4 0 G31"/>
              <a:gd name="G35" fmla="?: 5329906 G34 0"/>
              <a:gd name="G36" fmla="?: G6 G35 G31"/>
              <a:gd name="G37" fmla="+- 21600 0 G36"/>
              <a:gd name="G38" fmla="?: G4 0 G33"/>
              <a:gd name="G39" fmla="?: 5329906 G38 G32"/>
              <a:gd name="G40" fmla="?: G6 G39 0"/>
              <a:gd name="G41" fmla="?: G4 G32 21600"/>
              <a:gd name="G42" fmla="?: G6 G41 G33"/>
              <a:gd name="T12" fmla="*/ 10800 w 21600"/>
              <a:gd name="T13" fmla="*/ 21600 h 21600"/>
              <a:gd name="T14" fmla="*/ 11680 w 21600"/>
              <a:gd name="T15" fmla="*/ 16574 h 21600"/>
              <a:gd name="T16" fmla="*/ 10800 w 21600"/>
              <a:gd name="T17" fmla="*/ 11682 h 21600"/>
              <a:gd name="T18" fmla="*/ 9920 w 21600"/>
              <a:gd name="T19" fmla="*/ 16574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10932" y="11671"/>
                </a:moveTo>
                <a:cubicBezTo>
                  <a:pt x="10888" y="11678"/>
                  <a:pt x="10844" y="11682"/>
                  <a:pt x="10800" y="11682"/>
                </a:cubicBezTo>
                <a:cubicBezTo>
                  <a:pt x="10755" y="11682"/>
                  <a:pt x="10711" y="11678"/>
                  <a:pt x="10667" y="11671"/>
                </a:cubicBezTo>
                <a:lnTo>
                  <a:pt x="9171" y="21476"/>
                </a:lnTo>
                <a:cubicBezTo>
                  <a:pt x="9710" y="21558"/>
                  <a:pt x="10254" y="21600"/>
                  <a:pt x="10800" y="21600"/>
                </a:cubicBezTo>
                <a:cubicBezTo>
                  <a:pt x="11345" y="21600"/>
                  <a:pt x="11889" y="21558"/>
                  <a:pt x="12428" y="21476"/>
                </a:cubicBezTo>
                <a:close/>
              </a:path>
            </a:pathLst>
          </a:custGeom>
          <a:solidFill>
            <a:srgbClr val="3366FF">
              <a:alpha val="89999"/>
            </a:srgbClr>
          </a:solidFill>
          <a:ln w="28575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3570" name="AutoShape 18">
            <a:extLst>
              <a:ext uri="{FF2B5EF4-FFF2-40B4-BE49-F238E27FC236}">
                <a16:creationId xmlns:a16="http://schemas.microsoft.com/office/drawing/2014/main" id="{9BD5C402-E227-4CAD-9504-F906777165EB}"/>
              </a:ext>
            </a:extLst>
          </p:cNvPr>
          <p:cNvSpPr>
            <a:spLocks noChangeArrowheads="1"/>
          </p:cNvSpPr>
          <p:nvPr/>
        </p:nvSpPr>
        <p:spPr bwMode="auto">
          <a:xfrm rot="14400000">
            <a:off x="2613026" y="1268412"/>
            <a:ext cx="4500562" cy="4500563"/>
          </a:xfrm>
          <a:custGeom>
            <a:avLst/>
            <a:gdLst>
              <a:gd name="G0" fmla="+- 882 0 0"/>
              <a:gd name="G1" fmla="+- 5329906 0 0"/>
              <a:gd name="G2" fmla="+- 0 0 5329906"/>
              <a:gd name="T0" fmla="*/ 0 256 1"/>
              <a:gd name="T1" fmla="*/ 180 256 1"/>
              <a:gd name="G3" fmla="+- 5329906 T0 T1"/>
              <a:gd name="T2" fmla="*/ 0 256 1"/>
              <a:gd name="T3" fmla="*/ 90 256 1"/>
              <a:gd name="G4" fmla="+- 5329906 T2 T3"/>
              <a:gd name="G5" fmla="*/ G4 2 1"/>
              <a:gd name="T4" fmla="*/ 90 256 1"/>
              <a:gd name="T5" fmla="*/ 0 256 1"/>
              <a:gd name="G6" fmla="+- 5329906 T4 T5"/>
              <a:gd name="G7" fmla="*/ G6 2 1"/>
              <a:gd name="G8" fmla="abs 5329906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882"/>
              <a:gd name="G18" fmla="*/ 882 1 2"/>
              <a:gd name="G19" fmla="+- G18 5400 0"/>
              <a:gd name="G20" fmla="cos G19 5329906"/>
              <a:gd name="G21" fmla="sin G19 5329906"/>
              <a:gd name="G22" fmla="+- G20 10800 0"/>
              <a:gd name="G23" fmla="+- G21 10800 0"/>
              <a:gd name="G24" fmla="+- 10800 0 G20"/>
              <a:gd name="G25" fmla="+- 882 10800 0"/>
              <a:gd name="G26" fmla="?: G9 G17 G25"/>
              <a:gd name="G27" fmla="?: G9 0 21600"/>
              <a:gd name="G28" fmla="cos 10800 5329906"/>
              <a:gd name="G29" fmla="sin 10800 5329906"/>
              <a:gd name="G30" fmla="sin 882 5329906"/>
              <a:gd name="G31" fmla="+- G28 10800 0"/>
              <a:gd name="G32" fmla="+- G29 10800 0"/>
              <a:gd name="G33" fmla="+- G30 10800 0"/>
              <a:gd name="G34" fmla="?: G4 0 G31"/>
              <a:gd name="G35" fmla="?: 5329906 G34 0"/>
              <a:gd name="G36" fmla="?: G6 G35 G31"/>
              <a:gd name="G37" fmla="+- 21600 0 G36"/>
              <a:gd name="G38" fmla="?: G4 0 G33"/>
              <a:gd name="G39" fmla="?: 5329906 G38 G32"/>
              <a:gd name="G40" fmla="?: G6 G39 0"/>
              <a:gd name="G41" fmla="?: G4 G32 21600"/>
              <a:gd name="G42" fmla="?: G6 G41 G33"/>
              <a:gd name="T12" fmla="*/ 10800 w 21600"/>
              <a:gd name="T13" fmla="*/ 21600 h 21600"/>
              <a:gd name="T14" fmla="*/ 11680 w 21600"/>
              <a:gd name="T15" fmla="*/ 16574 h 21600"/>
              <a:gd name="T16" fmla="*/ 10800 w 21600"/>
              <a:gd name="T17" fmla="*/ 11682 h 21600"/>
              <a:gd name="T18" fmla="*/ 9920 w 21600"/>
              <a:gd name="T19" fmla="*/ 16574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10932" y="11671"/>
                </a:moveTo>
                <a:cubicBezTo>
                  <a:pt x="10888" y="11678"/>
                  <a:pt x="10844" y="11682"/>
                  <a:pt x="10800" y="11682"/>
                </a:cubicBezTo>
                <a:cubicBezTo>
                  <a:pt x="10755" y="11682"/>
                  <a:pt x="10711" y="11678"/>
                  <a:pt x="10667" y="11671"/>
                </a:cubicBezTo>
                <a:lnTo>
                  <a:pt x="9171" y="21476"/>
                </a:lnTo>
                <a:cubicBezTo>
                  <a:pt x="9710" y="21558"/>
                  <a:pt x="10254" y="21600"/>
                  <a:pt x="10800" y="21600"/>
                </a:cubicBezTo>
                <a:cubicBezTo>
                  <a:pt x="11345" y="21600"/>
                  <a:pt x="11889" y="21558"/>
                  <a:pt x="12428" y="21476"/>
                </a:cubicBezTo>
                <a:close/>
              </a:path>
            </a:pathLst>
          </a:custGeom>
          <a:solidFill>
            <a:srgbClr val="3366FF">
              <a:alpha val="89999"/>
            </a:srgbClr>
          </a:solidFill>
          <a:ln w="28575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3571" name="AutoShape 19">
            <a:extLst>
              <a:ext uri="{FF2B5EF4-FFF2-40B4-BE49-F238E27FC236}">
                <a16:creationId xmlns:a16="http://schemas.microsoft.com/office/drawing/2014/main" id="{0926C651-C740-40B0-9DFE-9480818C32DC}"/>
              </a:ext>
            </a:extLst>
          </p:cNvPr>
          <p:cNvSpPr>
            <a:spLocks noChangeArrowheads="1"/>
          </p:cNvSpPr>
          <p:nvPr/>
        </p:nvSpPr>
        <p:spPr bwMode="auto">
          <a:xfrm rot="15300000">
            <a:off x="2613026" y="1268412"/>
            <a:ext cx="4500562" cy="4500563"/>
          </a:xfrm>
          <a:custGeom>
            <a:avLst/>
            <a:gdLst>
              <a:gd name="G0" fmla="+- 882 0 0"/>
              <a:gd name="G1" fmla="+- 5329906 0 0"/>
              <a:gd name="G2" fmla="+- 0 0 5329906"/>
              <a:gd name="T0" fmla="*/ 0 256 1"/>
              <a:gd name="T1" fmla="*/ 180 256 1"/>
              <a:gd name="G3" fmla="+- 5329906 T0 T1"/>
              <a:gd name="T2" fmla="*/ 0 256 1"/>
              <a:gd name="T3" fmla="*/ 90 256 1"/>
              <a:gd name="G4" fmla="+- 5329906 T2 T3"/>
              <a:gd name="G5" fmla="*/ G4 2 1"/>
              <a:gd name="T4" fmla="*/ 90 256 1"/>
              <a:gd name="T5" fmla="*/ 0 256 1"/>
              <a:gd name="G6" fmla="+- 5329906 T4 T5"/>
              <a:gd name="G7" fmla="*/ G6 2 1"/>
              <a:gd name="G8" fmla="abs 5329906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882"/>
              <a:gd name="G18" fmla="*/ 882 1 2"/>
              <a:gd name="G19" fmla="+- G18 5400 0"/>
              <a:gd name="G20" fmla="cos G19 5329906"/>
              <a:gd name="G21" fmla="sin G19 5329906"/>
              <a:gd name="G22" fmla="+- G20 10800 0"/>
              <a:gd name="G23" fmla="+- G21 10800 0"/>
              <a:gd name="G24" fmla="+- 10800 0 G20"/>
              <a:gd name="G25" fmla="+- 882 10800 0"/>
              <a:gd name="G26" fmla="?: G9 G17 G25"/>
              <a:gd name="G27" fmla="?: G9 0 21600"/>
              <a:gd name="G28" fmla="cos 10800 5329906"/>
              <a:gd name="G29" fmla="sin 10800 5329906"/>
              <a:gd name="G30" fmla="sin 882 5329906"/>
              <a:gd name="G31" fmla="+- G28 10800 0"/>
              <a:gd name="G32" fmla="+- G29 10800 0"/>
              <a:gd name="G33" fmla="+- G30 10800 0"/>
              <a:gd name="G34" fmla="?: G4 0 G31"/>
              <a:gd name="G35" fmla="?: 5329906 G34 0"/>
              <a:gd name="G36" fmla="?: G6 G35 G31"/>
              <a:gd name="G37" fmla="+- 21600 0 G36"/>
              <a:gd name="G38" fmla="?: G4 0 G33"/>
              <a:gd name="G39" fmla="?: 5329906 G38 G32"/>
              <a:gd name="G40" fmla="?: G6 G39 0"/>
              <a:gd name="G41" fmla="?: G4 G32 21600"/>
              <a:gd name="G42" fmla="?: G6 G41 G33"/>
              <a:gd name="T12" fmla="*/ 10800 w 21600"/>
              <a:gd name="T13" fmla="*/ 21600 h 21600"/>
              <a:gd name="T14" fmla="*/ 11680 w 21600"/>
              <a:gd name="T15" fmla="*/ 16574 h 21600"/>
              <a:gd name="T16" fmla="*/ 10800 w 21600"/>
              <a:gd name="T17" fmla="*/ 11682 h 21600"/>
              <a:gd name="T18" fmla="*/ 9920 w 21600"/>
              <a:gd name="T19" fmla="*/ 16574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10932" y="11671"/>
                </a:moveTo>
                <a:cubicBezTo>
                  <a:pt x="10888" y="11678"/>
                  <a:pt x="10844" y="11682"/>
                  <a:pt x="10800" y="11682"/>
                </a:cubicBezTo>
                <a:cubicBezTo>
                  <a:pt x="10755" y="11682"/>
                  <a:pt x="10711" y="11678"/>
                  <a:pt x="10667" y="11671"/>
                </a:cubicBezTo>
                <a:lnTo>
                  <a:pt x="9171" y="21476"/>
                </a:lnTo>
                <a:cubicBezTo>
                  <a:pt x="9710" y="21558"/>
                  <a:pt x="10254" y="21600"/>
                  <a:pt x="10800" y="21600"/>
                </a:cubicBezTo>
                <a:cubicBezTo>
                  <a:pt x="11345" y="21600"/>
                  <a:pt x="11889" y="21558"/>
                  <a:pt x="12428" y="21476"/>
                </a:cubicBezTo>
                <a:close/>
              </a:path>
            </a:pathLst>
          </a:custGeom>
          <a:solidFill>
            <a:srgbClr val="3366FF">
              <a:alpha val="89999"/>
            </a:srgbClr>
          </a:solidFill>
          <a:ln w="28575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3572" name="AutoShape 20">
            <a:extLst>
              <a:ext uri="{FF2B5EF4-FFF2-40B4-BE49-F238E27FC236}">
                <a16:creationId xmlns:a16="http://schemas.microsoft.com/office/drawing/2014/main" id="{8B663928-DE41-4286-A982-CC2313C6595B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2613026" y="1268412"/>
            <a:ext cx="4500562" cy="4500563"/>
          </a:xfrm>
          <a:custGeom>
            <a:avLst/>
            <a:gdLst>
              <a:gd name="G0" fmla="+- 882 0 0"/>
              <a:gd name="G1" fmla="+- 5329906 0 0"/>
              <a:gd name="G2" fmla="+- 0 0 5329906"/>
              <a:gd name="T0" fmla="*/ 0 256 1"/>
              <a:gd name="T1" fmla="*/ 180 256 1"/>
              <a:gd name="G3" fmla="+- 5329906 T0 T1"/>
              <a:gd name="T2" fmla="*/ 0 256 1"/>
              <a:gd name="T3" fmla="*/ 90 256 1"/>
              <a:gd name="G4" fmla="+- 5329906 T2 T3"/>
              <a:gd name="G5" fmla="*/ G4 2 1"/>
              <a:gd name="T4" fmla="*/ 90 256 1"/>
              <a:gd name="T5" fmla="*/ 0 256 1"/>
              <a:gd name="G6" fmla="+- 5329906 T4 T5"/>
              <a:gd name="G7" fmla="*/ G6 2 1"/>
              <a:gd name="G8" fmla="abs 5329906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882"/>
              <a:gd name="G18" fmla="*/ 882 1 2"/>
              <a:gd name="G19" fmla="+- G18 5400 0"/>
              <a:gd name="G20" fmla="cos G19 5329906"/>
              <a:gd name="G21" fmla="sin G19 5329906"/>
              <a:gd name="G22" fmla="+- G20 10800 0"/>
              <a:gd name="G23" fmla="+- G21 10800 0"/>
              <a:gd name="G24" fmla="+- 10800 0 G20"/>
              <a:gd name="G25" fmla="+- 882 10800 0"/>
              <a:gd name="G26" fmla="?: G9 G17 G25"/>
              <a:gd name="G27" fmla="?: G9 0 21600"/>
              <a:gd name="G28" fmla="cos 10800 5329906"/>
              <a:gd name="G29" fmla="sin 10800 5329906"/>
              <a:gd name="G30" fmla="sin 882 5329906"/>
              <a:gd name="G31" fmla="+- G28 10800 0"/>
              <a:gd name="G32" fmla="+- G29 10800 0"/>
              <a:gd name="G33" fmla="+- G30 10800 0"/>
              <a:gd name="G34" fmla="?: G4 0 G31"/>
              <a:gd name="G35" fmla="?: 5329906 G34 0"/>
              <a:gd name="G36" fmla="?: G6 G35 G31"/>
              <a:gd name="G37" fmla="+- 21600 0 G36"/>
              <a:gd name="G38" fmla="?: G4 0 G33"/>
              <a:gd name="G39" fmla="?: 5329906 G38 G32"/>
              <a:gd name="G40" fmla="?: G6 G39 0"/>
              <a:gd name="G41" fmla="?: G4 G32 21600"/>
              <a:gd name="G42" fmla="?: G6 G41 G33"/>
              <a:gd name="T12" fmla="*/ 10800 w 21600"/>
              <a:gd name="T13" fmla="*/ 21600 h 21600"/>
              <a:gd name="T14" fmla="*/ 11680 w 21600"/>
              <a:gd name="T15" fmla="*/ 16574 h 21600"/>
              <a:gd name="T16" fmla="*/ 10800 w 21600"/>
              <a:gd name="T17" fmla="*/ 11682 h 21600"/>
              <a:gd name="T18" fmla="*/ 9920 w 21600"/>
              <a:gd name="T19" fmla="*/ 16574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10932" y="11671"/>
                </a:moveTo>
                <a:cubicBezTo>
                  <a:pt x="10888" y="11678"/>
                  <a:pt x="10844" y="11682"/>
                  <a:pt x="10800" y="11682"/>
                </a:cubicBezTo>
                <a:cubicBezTo>
                  <a:pt x="10755" y="11682"/>
                  <a:pt x="10711" y="11678"/>
                  <a:pt x="10667" y="11671"/>
                </a:cubicBezTo>
                <a:lnTo>
                  <a:pt x="9171" y="21476"/>
                </a:lnTo>
                <a:cubicBezTo>
                  <a:pt x="9710" y="21558"/>
                  <a:pt x="10254" y="21600"/>
                  <a:pt x="10800" y="21600"/>
                </a:cubicBezTo>
                <a:cubicBezTo>
                  <a:pt x="11345" y="21600"/>
                  <a:pt x="11889" y="21558"/>
                  <a:pt x="12428" y="21476"/>
                </a:cubicBezTo>
                <a:close/>
              </a:path>
            </a:pathLst>
          </a:custGeom>
          <a:solidFill>
            <a:srgbClr val="3366FF">
              <a:alpha val="89999"/>
            </a:srgbClr>
          </a:solidFill>
          <a:ln w="28575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3573" name="AutoShape 21">
            <a:extLst>
              <a:ext uri="{FF2B5EF4-FFF2-40B4-BE49-F238E27FC236}">
                <a16:creationId xmlns:a16="http://schemas.microsoft.com/office/drawing/2014/main" id="{AD22D222-FFDF-4A6E-B1FB-82690DFFFD2A}"/>
              </a:ext>
            </a:extLst>
          </p:cNvPr>
          <p:cNvSpPr>
            <a:spLocks noChangeArrowheads="1"/>
          </p:cNvSpPr>
          <p:nvPr/>
        </p:nvSpPr>
        <p:spPr bwMode="auto">
          <a:xfrm rot="17100000">
            <a:off x="2613026" y="1268412"/>
            <a:ext cx="4500562" cy="4500563"/>
          </a:xfrm>
          <a:custGeom>
            <a:avLst/>
            <a:gdLst>
              <a:gd name="G0" fmla="+- 882 0 0"/>
              <a:gd name="G1" fmla="+- 5329906 0 0"/>
              <a:gd name="G2" fmla="+- 0 0 5329906"/>
              <a:gd name="T0" fmla="*/ 0 256 1"/>
              <a:gd name="T1" fmla="*/ 180 256 1"/>
              <a:gd name="G3" fmla="+- 5329906 T0 T1"/>
              <a:gd name="T2" fmla="*/ 0 256 1"/>
              <a:gd name="T3" fmla="*/ 90 256 1"/>
              <a:gd name="G4" fmla="+- 5329906 T2 T3"/>
              <a:gd name="G5" fmla="*/ G4 2 1"/>
              <a:gd name="T4" fmla="*/ 90 256 1"/>
              <a:gd name="T5" fmla="*/ 0 256 1"/>
              <a:gd name="G6" fmla="+- 5329906 T4 T5"/>
              <a:gd name="G7" fmla="*/ G6 2 1"/>
              <a:gd name="G8" fmla="abs 5329906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882"/>
              <a:gd name="G18" fmla="*/ 882 1 2"/>
              <a:gd name="G19" fmla="+- G18 5400 0"/>
              <a:gd name="G20" fmla="cos G19 5329906"/>
              <a:gd name="G21" fmla="sin G19 5329906"/>
              <a:gd name="G22" fmla="+- G20 10800 0"/>
              <a:gd name="G23" fmla="+- G21 10800 0"/>
              <a:gd name="G24" fmla="+- 10800 0 G20"/>
              <a:gd name="G25" fmla="+- 882 10800 0"/>
              <a:gd name="G26" fmla="?: G9 G17 G25"/>
              <a:gd name="G27" fmla="?: G9 0 21600"/>
              <a:gd name="G28" fmla="cos 10800 5329906"/>
              <a:gd name="G29" fmla="sin 10800 5329906"/>
              <a:gd name="G30" fmla="sin 882 5329906"/>
              <a:gd name="G31" fmla="+- G28 10800 0"/>
              <a:gd name="G32" fmla="+- G29 10800 0"/>
              <a:gd name="G33" fmla="+- G30 10800 0"/>
              <a:gd name="G34" fmla="?: G4 0 G31"/>
              <a:gd name="G35" fmla="?: 5329906 G34 0"/>
              <a:gd name="G36" fmla="?: G6 G35 G31"/>
              <a:gd name="G37" fmla="+- 21600 0 G36"/>
              <a:gd name="G38" fmla="?: G4 0 G33"/>
              <a:gd name="G39" fmla="?: 5329906 G38 G32"/>
              <a:gd name="G40" fmla="?: G6 G39 0"/>
              <a:gd name="G41" fmla="?: G4 G32 21600"/>
              <a:gd name="G42" fmla="?: G6 G41 G33"/>
              <a:gd name="T12" fmla="*/ 10800 w 21600"/>
              <a:gd name="T13" fmla="*/ 21600 h 21600"/>
              <a:gd name="T14" fmla="*/ 11680 w 21600"/>
              <a:gd name="T15" fmla="*/ 16574 h 21600"/>
              <a:gd name="T16" fmla="*/ 10800 w 21600"/>
              <a:gd name="T17" fmla="*/ 11682 h 21600"/>
              <a:gd name="T18" fmla="*/ 9920 w 21600"/>
              <a:gd name="T19" fmla="*/ 16574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10932" y="11671"/>
                </a:moveTo>
                <a:cubicBezTo>
                  <a:pt x="10888" y="11678"/>
                  <a:pt x="10844" y="11682"/>
                  <a:pt x="10800" y="11682"/>
                </a:cubicBezTo>
                <a:cubicBezTo>
                  <a:pt x="10755" y="11682"/>
                  <a:pt x="10711" y="11678"/>
                  <a:pt x="10667" y="11671"/>
                </a:cubicBezTo>
                <a:lnTo>
                  <a:pt x="9171" y="21476"/>
                </a:lnTo>
                <a:cubicBezTo>
                  <a:pt x="9710" y="21558"/>
                  <a:pt x="10254" y="21600"/>
                  <a:pt x="10800" y="21600"/>
                </a:cubicBezTo>
                <a:cubicBezTo>
                  <a:pt x="11345" y="21600"/>
                  <a:pt x="11889" y="21558"/>
                  <a:pt x="12428" y="21476"/>
                </a:cubicBezTo>
                <a:close/>
              </a:path>
            </a:pathLst>
          </a:custGeom>
          <a:solidFill>
            <a:srgbClr val="3366FF">
              <a:alpha val="89999"/>
            </a:srgbClr>
          </a:solidFill>
          <a:ln w="28575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3574" name="AutoShape 22">
            <a:extLst>
              <a:ext uri="{FF2B5EF4-FFF2-40B4-BE49-F238E27FC236}">
                <a16:creationId xmlns:a16="http://schemas.microsoft.com/office/drawing/2014/main" id="{D1BCA84B-8FE7-4C06-BA44-A910749B82FF}"/>
              </a:ext>
            </a:extLst>
          </p:cNvPr>
          <p:cNvSpPr>
            <a:spLocks noChangeArrowheads="1"/>
          </p:cNvSpPr>
          <p:nvPr/>
        </p:nvSpPr>
        <p:spPr bwMode="auto">
          <a:xfrm rot="18000000">
            <a:off x="2613026" y="1268412"/>
            <a:ext cx="4500562" cy="4500563"/>
          </a:xfrm>
          <a:custGeom>
            <a:avLst/>
            <a:gdLst>
              <a:gd name="G0" fmla="+- 882 0 0"/>
              <a:gd name="G1" fmla="+- 5329906 0 0"/>
              <a:gd name="G2" fmla="+- 0 0 5329906"/>
              <a:gd name="T0" fmla="*/ 0 256 1"/>
              <a:gd name="T1" fmla="*/ 180 256 1"/>
              <a:gd name="G3" fmla="+- 5329906 T0 T1"/>
              <a:gd name="T2" fmla="*/ 0 256 1"/>
              <a:gd name="T3" fmla="*/ 90 256 1"/>
              <a:gd name="G4" fmla="+- 5329906 T2 T3"/>
              <a:gd name="G5" fmla="*/ G4 2 1"/>
              <a:gd name="T4" fmla="*/ 90 256 1"/>
              <a:gd name="T5" fmla="*/ 0 256 1"/>
              <a:gd name="G6" fmla="+- 5329906 T4 T5"/>
              <a:gd name="G7" fmla="*/ G6 2 1"/>
              <a:gd name="G8" fmla="abs 5329906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882"/>
              <a:gd name="G18" fmla="*/ 882 1 2"/>
              <a:gd name="G19" fmla="+- G18 5400 0"/>
              <a:gd name="G20" fmla="cos G19 5329906"/>
              <a:gd name="G21" fmla="sin G19 5329906"/>
              <a:gd name="G22" fmla="+- G20 10800 0"/>
              <a:gd name="G23" fmla="+- G21 10800 0"/>
              <a:gd name="G24" fmla="+- 10800 0 G20"/>
              <a:gd name="G25" fmla="+- 882 10800 0"/>
              <a:gd name="G26" fmla="?: G9 G17 G25"/>
              <a:gd name="G27" fmla="?: G9 0 21600"/>
              <a:gd name="G28" fmla="cos 10800 5329906"/>
              <a:gd name="G29" fmla="sin 10800 5329906"/>
              <a:gd name="G30" fmla="sin 882 5329906"/>
              <a:gd name="G31" fmla="+- G28 10800 0"/>
              <a:gd name="G32" fmla="+- G29 10800 0"/>
              <a:gd name="G33" fmla="+- G30 10800 0"/>
              <a:gd name="G34" fmla="?: G4 0 G31"/>
              <a:gd name="G35" fmla="?: 5329906 G34 0"/>
              <a:gd name="G36" fmla="?: G6 G35 G31"/>
              <a:gd name="G37" fmla="+- 21600 0 G36"/>
              <a:gd name="G38" fmla="?: G4 0 G33"/>
              <a:gd name="G39" fmla="?: 5329906 G38 G32"/>
              <a:gd name="G40" fmla="?: G6 G39 0"/>
              <a:gd name="G41" fmla="?: G4 G32 21600"/>
              <a:gd name="G42" fmla="?: G6 G41 G33"/>
              <a:gd name="T12" fmla="*/ 10800 w 21600"/>
              <a:gd name="T13" fmla="*/ 21600 h 21600"/>
              <a:gd name="T14" fmla="*/ 11680 w 21600"/>
              <a:gd name="T15" fmla="*/ 16574 h 21600"/>
              <a:gd name="T16" fmla="*/ 10800 w 21600"/>
              <a:gd name="T17" fmla="*/ 11682 h 21600"/>
              <a:gd name="T18" fmla="*/ 9920 w 21600"/>
              <a:gd name="T19" fmla="*/ 16574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10932" y="11671"/>
                </a:moveTo>
                <a:cubicBezTo>
                  <a:pt x="10888" y="11678"/>
                  <a:pt x="10844" y="11682"/>
                  <a:pt x="10800" y="11682"/>
                </a:cubicBezTo>
                <a:cubicBezTo>
                  <a:pt x="10755" y="11682"/>
                  <a:pt x="10711" y="11678"/>
                  <a:pt x="10667" y="11671"/>
                </a:cubicBezTo>
                <a:lnTo>
                  <a:pt x="9171" y="21476"/>
                </a:lnTo>
                <a:cubicBezTo>
                  <a:pt x="9710" y="21558"/>
                  <a:pt x="10254" y="21600"/>
                  <a:pt x="10800" y="21600"/>
                </a:cubicBezTo>
                <a:cubicBezTo>
                  <a:pt x="11345" y="21600"/>
                  <a:pt x="11889" y="21558"/>
                  <a:pt x="12428" y="21476"/>
                </a:cubicBezTo>
                <a:close/>
              </a:path>
            </a:pathLst>
          </a:custGeom>
          <a:solidFill>
            <a:srgbClr val="3366FF">
              <a:alpha val="89999"/>
            </a:srgbClr>
          </a:solidFill>
          <a:ln w="28575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3575" name="AutoShape 23">
            <a:extLst>
              <a:ext uri="{FF2B5EF4-FFF2-40B4-BE49-F238E27FC236}">
                <a16:creationId xmlns:a16="http://schemas.microsoft.com/office/drawing/2014/main" id="{FE0124E1-3B2A-40C4-9C54-6CE1173ED4A7}"/>
              </a:ext>
            </a:extLst>
          </p:cNvPr>
          <p:cNvSpPr>
            <a:spLocks noChangeArrowheads="1"/>
          </p:cNvSpPr>
          <p:nvPr/>
        </p:nvSpPr>
        <p:spPr bwMode="auto">
          <a:xfrm rot="18900000">
            <a:off x="2613025" y="1268413"/>
            <a:ext cx="4500563" cy="4500562"/>
          </a:xfrm>
          <a:custGeom>
            <a:avLst/>
            <a:gdLst>
              <a:gd name="G0" fmla="+- 882 0 0"/>
              <a:gd name="G1" fmla="+- 5329906 0 0"/>
              <a:gd name="G2" fmla="+- 0 0 5329906"/>
              <a:gd name="T0" fmla="*/ 0 256 1"/>
              <a:gd name="T1" fmla="*/ 180 256 1"/>
              <a:gd name="G3" fmla="+- 5329906 T0 T1"/>
              <a:gd name="T2" fmla="*/ 0 256 1"/>
              <a:gd name="T3" fmla="*/ 90 256 1"/>
              <a:gd name="G4" fmla="+- 5329906 T2 T3"/>
              <a:gd name="G5" fmla="*/ G4 2 1"/>
              <a:gd name="T4" fmla="*/ 90 256 1"/>
              <a:gd name="T5" fmla="*/ 0 256 1"/>
              <a:gd name="G6" fmla="+- 5329906 T4 T5"/>
              <a:gd name="G7" fmla="*/ G6 2 1"/>
              <a:gd name="G8" fmla="abs 5329906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882"/>
              <a:gd name="G18" fmla="*/ 882 1 2"/>
              <a:gd name="G19" fmla="+- G18 5400 0"/>
              <a:gd name="G20" fmla="cos G19 5329906"/>
              <a:gd name="G21" fmla="sin G19 5329906"/>
              <a:gd name="G22" fmla="+- G20 10800 0"/>
              <a:gd name="G23" fmla="+- G21 10800 0"/>
              <a:gd name="G24" fmla="+- 10800 0 G20"/>
              <a:gd name="G25" fmla="+- 882 10800 0"/>
              <a:gd name="G26" fmla="?: G9 G17 G25"/>
              <a:gd name="G27" fmla="?: G9 0 21600"/>
              <a:gd name="G28" fmla="cos 10800 5329906"/>
              <a:gd name="G29" fmla="sin 10800 5329906"/>
              <a:gd name="G30" fmla="sin 882 5329906"/>
              <a:gd name="G31" fmla="+- G28 10800 0"/>
              <a:gd name="G32" fmla="+- G29 10800 0"/>
              <a:gd name="G33" fmla="+- G30 10800 0"/>
              <a:gd name="G34" fmla="?: G4 0 G31"/>
              <a:gd name="G35" fmla="?: 5329906 G34 0"/>
              <a:gd name="G36" fmla="?: G6 G35 G31"/>
              <a:gd name="G37" fmla="+- 21600 0 G36"/>
              <a:gd name="G38" fmla="?: G4 0 G33"/>
              <a:gd name="G39" fmla="?: 5329906 G38 G32"/>
              <a:gd name="G40" fmla="?: G6 G39 0"/>
              <a:gd name="G41" fmla="?: G4 G32 21600"/>
              <a:gd name="G42" fmla="?: G6 G41 G33"/>
              <a:gd name="T12" fmla="*/ 10800 w 21600"/>
              <a:gd name="T13" fmla="*/ 21600 h 21600"/>
              <a:gd name="T14" fmla="*/ 11680 w 21600"/>
              <a:gd name="T15" fmla="*/ 16574 h 21600"/>
              <a:gd name="T16" fmla="*/ 10800 w 21600"/>
              <a:gd name="T17" fmla="*/ 11682 h 21600"/>
              <a:gd name="T18" fmla="*/ 9920 w 21600"/>
              <a:gd name="T19" fmla="*/ 16574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10932" y="11671"/>
                </a:moveTo>
                <a:cubicBezTo>
                  <a:pt x="10888" y="11678"/>
                  <a:pt x="10844" y="11682"/>
                  <a:pt x="10800" y="11682"/>
                </a:cubicBezTo>
                <a:cubicBezTo>
                  <a:pt x="10755" y="11682"/>
                  <a:pt x="10711" y="11678"/>
                  <a:pt x="10667" y="11671"/>
                </a:cubicBezTo>
                <a:lnTo>
                  <a:pt x="9171" y="21476"/>
                </a:lnTo>
                <a:cubicBezTo>
                  <a:pt x="9710" y="21558"/>
                  <a:pt x="10254" y="21600"/>
                  <a:pt x="10800" y="21600"/>
                </a:cubicBezTo>
                <a:cubicBezTo>
                  <a:pt x="11345" y="21600"/>
                  <a:pt x="11889" y="21558"/>
                  <a:pt x="12428" y="21476"/>
                </a:cubicBezTo>
                <a:close/>
              </a:path>
            </a:pathLst>
          </a:custGeom>
          <a:solidFill>
            <a:srgbClr val="3366FF">
              <a:alpha val="89999"/>
            </a:srgbClr>
          </a:solidFill>
          <a:ln w="28575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3576" name="AutoShape 24">
            <a:extLst>
              <a:ext uri="{FF2B5EF4-FFF2-40B4-BE49-F238E27FC236}">
                <a16:creationId xmlns:a16="http://schemas.microsoft.com/office/drawing/2014/main" id="{093A05E8-5BC0-4ECA-8B77-9CF282E6B1F9}"/>
              </a:ext>
            </a:extLst>
          </p:cNvPr>
          <p:cNvSpPr>
            <a:spLocks noChangeArrowheads="1"/>
          </p:cNvSpPr>
          <p:nvPr/>
        </p:nvSpPr>
        <p:spPr bwMode="auto">
          <a:xfrm rot="19800000">
            <a:off x="2613025" y="1268413"/>
            <a:ext cx="4500563" cy="4500562"/>
          </a:xfrm>
          <a:custGeom>
            <a:avLst/>
            <a:gdLst>
              <a:gd name="G0" fmla="+- 882 0 0"/>
              <a:gd name="G1" fmla="+- 5329906 0 0"/>
              <a:gd name="G2" fmla="+- 0 0 5329906"/>
              <a:gd name="T0" fmla="*/ 0 256 1"/>
              <a:gd name="T1" fmla="*/ 180 256 1"/>
              <a:gd name="G3" fmla="+- 5329906 T0 T1"/>
              <a:gd name="T2" fmla="*/ 0 256 1"/>
              <a:gd name="T3" fmla="*/ 90 256 1"/>
              <a:gd name="G4" fmla="+- 5329906 T2 T3"/>
              <a:gd name="G5" fmla="*/ G4 2 1"/>
              <a:gd name="T4" fmla="*/ 90 256 1"/>
              <a:gd name="T5" fmla="*/ 0 256 1"/>
              <a:gd name="G6" fmla="+- 5329906 T4 T5"/>
              <a:gd name="G7" fmla="*/ G6 2 1"/>
              <a:gd name="G8" fmla="abs 5329906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882"/>
              <a:gd name="G18" fmla="*/ 882 1 2"/>
              <a:gd name="G19" fmla="+- G18 5400 0"/>
              <a:gd name="G20" fmla="cos G19 5329906"/>
              <a:gd name="G21" fmla="sin G19 5329906"/>
              <a:gd name="G22" fmla="+- G20 10800 0"/>
              <a:gd name="G23" fmla="+- G21 10800 0"/>
              <a:gd name="G24" fmla="+- 10800 0 G20"/>
              <a:gd name="G25" fmla="+- 882 10800 0"/>
              <a:gd name="G26" fmla="?: G9 G17 G25"/>
              <a:gd name="G27" fmla="?: G9 0 21600"/>
              <a:gd name="G28" fmla="cos 10800 5329906"/>
              <a:gd name="G29" fmla="sin 10800 5329906"/>
              <a:gd name="G30" fmla="sin 882 5329906"/>
              <a:gd name="G31" fmla="+- G28 10800 0"/>
              <a:gd name="G32" fmla="+- G29 10800 0"/>
              <a:gd name="G33" fmla="+- G30 10800 0"/>
              <a:gd name="G34" fmla="?: G4 0 G31"/>
              <a:gd name="G35" fmla="?: 5329906 G34 0"/>
              <a:gd name="G36" fmla="?: G6 G35 G31"/>
              <a:gd name="G37" fmla="+- 21600 0 G36"/>
              <a:gd name="G38" fmla="?: G4 0 G33"/>
              <a:gd name="G39" fmla="?: 5329906 G38 G32"/>
              <a:gd name="G40" fmla="?: G6 G39 0"/>
              <a:gd name="G41" fmla="?: G4 G32 21600"/>
              <a:gd name="G42" fmla="?: G6 G41 G33"/>
              <a:gd name="T12" fmla="*/ 10800 w 21600"/>
              <a:gd name="T13" fmla="*/ 21600 h 21600"/>
              <a:gd name="T14" fmla="*/ 11680 w 21600"/>
              <a:gd name="T15" fmla="*/ 16574 h 21600"/>
              <a:gd name="T16" fmla="*/ 10800 w 21600"/>
              <a:gd name="T17" fmla="*/ 11682 h 21600"/>
              <a:gd name="T18" fmla="*/ 9920 w 21600"/>
              <a:gd name="T19" fmla="*/ 16574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10932" y="11671"/>
                </a:moveTo>
                <a:cubicBezTo>
                  <a:pt x="10888" y="11678"/>
                  <a:pt x="10844" y="11682"/>
                  <a:pt x="10800" y="11682"/>
                </a:cubicBezTo>
                <a:cubicBezTo>
                  <a:pt x="10755" y="11682"/>
                  <a:pt x="10711" y="11678"/>
                  <a:pt x="10667" y="11671"/>
                </a:cubicBezTo>
                <a:lnTo>
                  <a:pt x="9171" y="21476"/>
                </a:lnTo>
                <a:cubicBezTo>
                  <a:pt x="9710" y="21558"/>
                  <a:pt x="10254" y="21600"/>
                  <a:pt x="10800" y="21600"/>
                </a:cubicBezTo>
                <a:cubicBezTo>
                  <a:pt x="11345" y="21600"/>
                  <a:pt x="11889" y="21558"/>
                  <a:pt x="12428" y="21476"/>
                </a:cubicBezTo>
                <a:close/>
              </a:path>
            </a:pathLst>
          </a:custGeom>
          <a:solidFill>
            <a:srgbClr val="3366FF">
              <a:alpha val="89999"/>
            </a:srgbClr>
          </a:solidFill>
          <a:ln w="28575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3577" name="AutoShape 25">
            <a:extLst>
              <a:ext uri="{FF2B5EF4-FFF2-40B4-BE49-F238E27FC236}">
                <a16:creationId xmlns:a16="http://schemas.microsoft.com/office/drawing/2014/main" id="{9EA61B38-84BA-4E1A-997C-F409F5A12B37}"/>
              </a:ext>
            </a:extLst>
          </p:cNvPr>
          <p:cNvSpPr>
            <a:spLocks noChangeArrowheads="1"/>
          </p:cNvSpPr>
          <p:nvPr/>
        </p:nvSpPr>
        <p:spPr bwMode="auto">
          <a:xfrm rot="20700000">
            <a:off x="2613025" y="1268413"/>
            <a:ext cx="4500563" cy="4500562"/>
          </a:xfrm>
          <a:custGeom>
            <a:avLst/>
            <a:gdLst>
              <a:gd name="G0" fmla="+- 882 0 0"/>
              <a:gd name="G1" fmla="+- 5329906 0 0"/>
              <a:gd name="G2" fmla="+- 0 0 5329906"/>
              <a:gd name="T0" fmla="*/ 0 256 1"/>
              <a:gd name="T1" fmla="*/ 180 256 1"/>
              <a:gd name="G3" fmla="+- 5329906 T0 T1"/>
              <a:gd name="T2" fmla="*/ 0 256 1"/>
              <a:gd name="T3" fmla="*/ 90 256 1"/>
              <a:gd name="G4" fmla="+- 5329906 T2 T3"/>
              <a:gd name="G5" fmla="*/ G4 2 1"/>
              <a:gd name="T4" fmla="*/ 90 256 1"/>
              <a:gd name="T5" fmla="*/ 0 256 1"/>
              <a:gd name="G6" fmla="+- 5329906 T4 T5"/>
              <a:gd name="G7" fmla="*/ G6 2 1"/>
              <a:gd name="G8" fmla="abs 5329906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882"/>
              <a:gd name="G18" fmla="*/ 882 1 2"/>
              <a:gd name="G19" fmla="+- G18 5400 0"/>
              <a:gd name="G20" fmla="cos G19 5329906"/>
              <a:gd name="G21" fmla="sin G19 5329906"/>
              <a:gd name="G22" fmla="+- G20 10800 0"/>
              <a:gd name="G23" fmla="+- G21 10800 0"/>
              <a:gd name="G24" fmla="+- 10800 0 G20"/>
              <a:gd name="G25" fmla="+- 882 10800 0"/>
              <a:gd name="G26" fmla="?: G9 G17 G25"/>
              <a:gd name="G27" fmla="?: G9 0 21600"/>
              <a:gd name="G28" fmla="cos 10800 5329906"/>
              <a:gd name="G29" fmla="sin 10800 5329906"/>
              <a:gd name="G30" fmla="sin 882 5329906"/>
              <a:gd name="G31" fmla="+- G28 10800 0"/>
              <a:gd name="G32" fmla="+- G29 10800 0"/>
              <a:gd name="G33" fmla="+- G30 10800 0"/>
              <a:gd name="G34" fmla="?: G4 0 G31"/>
              <a:gd name="G35" fmla="?: 5329906 G34 0"/>
              <a:gd name="G36" fmla="?: G6 G35 G31"/>
              <a:gd name="G37" fmla="+- 21600 0 G36"/>
              <a:gd name="G38" fmla="?: G4 0 G33"/>
              <a:gd name="G39" fmla="?: 5329906 G38 G32"/>
              <a:gd name="G40" fmla="?: G6 G39 0"/>
              <a:gd name="G41" fmla="?: G4 G32 21600"/>
              <a:gd name="G42" fmla="?: G6 G41 G33"/>
              <a:gd name="T12" fmla="*/ 10800 w 21600"/>
              <a:gd name="T13" fmla="*/ 21600 h 21600"/>
              <a:gd name="T14" fmla="*/ 11680 w 21600"/>
              <a:gd name="T15" fmla="*/ 16574 h 21600"/>
              <a:gd name="T16" fmla="*/ 10800 w 21600"/>
              <a:gd name="T17" fmla="*/ 11682 h 21600"/>
              <a:gd name="T18" fmla="*/ 9920 w 21600"/>
              <a:gd name="T19" fmla="*/ 16574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10932" y="11671"/>
                </a:moveTo>
                <a:cubicBezTo>
                  <a:pt x="10888" y="11678"/>
                  <a:pt x="10844" y="11682"/>
                  <a:pt x="10800" y="11682"/>
                </a:cubicBezTo>
                <a:cubicBezTo>
                  <a:pt x="10755" y="11682"/>
                  <a:pt x="10711" y="11678"/>
                  <a:pt x="10667" y="11671"/>
                </a:cubicBezTo>
                <a:lnTo>
                  <a:pt x="9171" y="21476"/>
                </a:lnTo>
                <a:cubicBezTo>
                  <a:pt x="9710" y="21558"/>
                  <a:pt x="10254" y="21600"/>
                  <a:pt x="10800" y="21600"/>
                </a:cubicBezTo>
                <a:cubicBezTo>
                  <a:pt x="11345" y="21600"/>
                  <a:pt x="11889" y="21558"/>
                  <a:pt x="12428" y="21476"/>
                </a:cubicBezTo>
                <a:close/>
              </a:path>
            </a:pathLst>
          </a:custGeom>
          <a:solidFill>
            <a:srgbClr val="3366FF">
              <a:alpha val="89999"/>
            </a:srgbClr>
          </a:solidFill>
          <a:ln w="28575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23578" name="Group 26">
            <a:extLst>
              <a:ext uri="{FF2B5EF4-FFF2-40B4-BE49-F238E27FC236}">
                <a16:creationId xmlns:a16="http://schemas.microsoft.com/office/drawing/2014/main" id="{447E5646-6B89-40BF-8345-32BE7F048C3F}"/>
              </a:ext>
            </a:extLst>
          </p:cNvPr>
          <p:cNvGrpSpPr>
            <a:grpSpLocks/>
          </p:cNvGrpSpPr>
          <p:nvPr/>
        </p:nvGrpSpPr>
        <p:grpSpPr bwMode="auto">
          <a:xfrm>
            <a:off x="2074863" y="819150"/>
            <a:ext cx="5476875" cy="5427663"/>
            <a:chOff x="1325" y="534"/>
            <a:chExt cx="3432" cy="3401"/>
          </a:xfrm>
        </p:grpSpPr>
        <p:sp>
          <p:nvSpPr>
            <p:cNvPr id="23579" name="Text Box 27">
              <a:extLst>
                <a:ext uri="{FF2B5EF4-FFF2-40B4-BE49-F238E27FC236}">
                  <a16:creationId xmlns:a16="http://schemas.microsoft.com/office/drawing/2014/main" id="{461D663C-4AF1-434E-AA42-4A939AA8B57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933" y="534"/>
              <a:ext cx="233" cy="2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2400">
                  <a:solidFill>
                    <a:schemeClr val="bg2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</a:t>
              </a:r>
            </a:p>
          </p:txBody>
        </p:sp>
        <p:sp>
          <p:nvSpPr>
            <p:cNvPr id="23580" name="Text Box 28">
              <a:extLst>
                <a:ext uri="{FF2B5EF4-FFF2-40B4-BE49-F238E27FC236}">
                  <a16:creationId xmlns:a16="http://schemas.microsoft.com/office/drawing/2014/main" id="{4015E9BA-0337-439F-8E65-1103A206C3F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363" y="601"/>
              <a:ext cx="234" cy="2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2400">
                  <a:solidFill>
                    <a:schemeClr val="bg2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</a:p>
          </p:txBody>
        </p:sp>
        <p:sp>
          <p:nvSpPr>
            <p:cNvPr id="23581" name="Text Box 29">
              <a:extLst>
                <a:ext uri="{FF2B5EF4-FFF2-40B4-BE49-F238E27FC236}">
                  <a16:creationId xmlns:a16="http://schemas.microsoft.com/office/drawing/2014/main" id="{FE51E381-BFC5-487C-8902-5D2DC836963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719" y="714"/>
              <a:ext cx="223" cy="2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n-US" altLang="ja-JP" sz="2400">
                  <a:solidFill>
                    <a:schemeClr val="bg2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2</a:t>
              </a:r>
            </a:p>
          </p:txBody>
        </p:sp>
        <p:sp>
          <p:nvSpPr>
            <p:cNvPr id="23582" name="Text Box 30">
              <a:extLst>
                <a:ext uri="{FF2B5EF4-FFF2-40B4-BE49-F238E27FC236}">
                  <a16:creationId xmlns:a16="http://schemas.microsoft.com/office/drawing/2014/main" id="{0823F0F0-5110-44FA-BBE8-90BA9D42DDE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027" y="965"/>
              <a:ext cx="234" cy="2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2400">
                  <a:solidFill>
                    <a:schemeClr val="bg2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3</a:t>
              </a:r>
            </a:p>
          </p:txBody>
        </p:sp>
        <p:sp>
          <p:nvSpPr>
            <p:cNvPr id="23583" name="Text Box 31">
              <a:extLst>
                <a:ext uri="{FF2B5EF4-FFF2-40B4-BE49-F238E27FC236}">
                  <a16:creationId xmlns:a16="http://schemas.microsoft.com/office/drawing/2014/main" id="{5E16CB64-2476-4C49-BB6F-208BD2116D5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260" y="1297"/>
              <a:ext cx="233" cy="2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2400">
                  <a:solidFill>
                    <a:schemeClr val="bg2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4</a:t>
              </a:r>
            </a:p>
          </p:txBody>
        </p:sp>
        <p:sp>
          <p:nvSpPr>
            <p:cNvPr id="23584" name="Text Box 32">
              <a:extLst>
                <a:ext uri="{FF2B5EF4-FFF2-40B4-BE49-F238E27FC236}">
                  <a16:creationId xmlns:a16="http://schemas.microsoft.com/office/drawing/2014/main" id="{6FAC391C-38EA-473C-B178-992C8A5E026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58" y="1695"/>
              <a:ext cx="233" cy="2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2400">
                  <a:solidFill>
                    <a:schemeClr val="bg2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5</a:t>
              </a:r>
            </a:p>
          </p:txBody>
        </p:sp>
        <p:sp>
          <p:nvSpPr>
            <p:cNvPr id="23585" name="Text Box 33">
              <a:extLst>
                <a:ext uri="{FF2B5EF4-FFF2-40B4-BE49-F238E27FC236}">
                  <a16:creationId xmlns:a16="http://schemas.microsoft.com/office/drawing/2014/main" id="{F2754626-5DDC-4480-BCFF-5E3758127CA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523" y="2060"/>
              <a:ext cx="234" cy="2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2400">
                  <a:solidFill>
                    <a:schemeClr val="bg2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6</a:t>
              </a:r>
            </a:p>
          </p:txBody>
        </p:sp>
        <p:sp>
          <p:nvSpPr>
            <p:cNvPr id="23586" name="Text Box 34">
              <a:extLst>
                <a:ext uri="{FF2B5EF4-FFF2-40B4-BE49-F238E27FC236}">
                  <a16:creationId xmlns:a16="http://schemas.microsoft.com/office/drawing/2014/main" id="{3BAEFAF9-F6D3-4AE2-82C0-46BD145B560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59" y="2490"/>
              <a:ext cx="233" cy="2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2400">
                  <a:solidFill>
                    <a:schemeClr val="bg2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7</a:t>
              </a:r>
            </a:p>
          </p:txBody>
        </p:sp>
        <p:sp>
          <p:nvSpPr>
            <p:cNvPr id="23587" name="Text Box 35">
              <a:extLst>
                <a:ext uri="{FF2B5EF4-FFF2-40B4-BE49-F238E27FC236}">
                  <a16:creationId xmlns:a16="http://schemas.microsoft.com/office/drawing/2014/main" id="{E61F2A65-AA3C-4CE1-9875-66FDEE74879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292" y="2854"/>
              <a:ext cx="234" cy="2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2400">
                  <a:solidFill>
                    <a:schemeClr val="bg2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8</a:t>
              </a:r>
            </a:p>
          </p:txBody>
        </p:sp>
        <p:sp>
          <p:nvSpPr>
            <p:cNvPr id="23588" name="Text Box 36">
              <a:extLst>
                <a:ext uri="{FF2B5EF4-FFF2-40B4-BE49-F238E27FC236}">
                  <a16:creationId xmlns:a16="http://schemas.microsoft.com/office/drawing/2014/main" id="{C3E1C405-C848-42E7-9619-7A24C6DD76C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060" y="3185"/>
              <a:ext cx="233" cy="2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2400">
                  <a:solidFill>
                    <a:schemeClr val="bg2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9</a:t>
              </a:r>
            </a:p>
          </p:txBody>
        </p:sp>
        <p:sp>
          <p:nvSpPr>
            <p:cNvPr id="23589" name="Text Box 37">
              <a:extLst>
                <a:ext uri="{FF2B5EF4-FFF2-40B4-BE49-F238E27FC236}">
                  <a16:creationId xmlns:a16="http://schemas.microsoft.com/office/drawing/2014/main" id="{5D2E01E6-40F3-4312-BAD5-46D521DD1FC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680" y="3451"/>
              <a:ext cx="352" cy="2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2400">
                  <a:solidFill>
                    <a:schemeClr val="bg2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10</a:t>
              </a:r>
            </a:p>
          </p:txBody>
        </p:sp>
        <p:sp>
          <p:nvSpPr>
            <p:cNvPr id="23590" name="Text Box 38">
              <a:extLst>
                <a:ext uri="{FF2B5EF4-FFF2-40B4-BE49-F238E27FC236}">
                  <a16:creationId xmlns:a16="http://schemas.microsoft.com/office/drawing/2014/main" id="{509611D8-1D61-4CD1-BF06-3378E1E9C61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315" y="3584"/>
              <a:ext cx="352" cy="2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2400">
                  <a:solidFill>
                    <a:schemeClr val="bg2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11</a:t>
              </a:r>
            </a:p>
          </p:txBody>
        </p:sp>
        <p:sp>
          <p:nvSpPr>
            <p:cNvPr id="23591" name="Text Box 39">
              <a:extLst>
                <a:ext uri="{FF2B5EF4-FFF2-40B4-BE49-F238E27FC236}">
                  <a16:creationId xmlns:a16="http://schemas.microsoft.com/office/drawing/2014/main" id="{1DAC31F8-3011-4DCD-B11E-743F56DC01C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885" y="3649"/>
              <a:ext cx="352" cy="2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2400">
                  <a:solidFill>
                    <a:schemeClr val="bg2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12</a:t>
              </a:r>
            </a:p>
          </p:txBody>
        </p:sp>
        <p:sp>
          <p:nvSpPr>
            <p:cNvPr id="23592" name="Text Box 40">
              <a:extLst>
                <a:ext uri="{FF2B5EF4-FFF2-40B4-BE49-F238E27FC236}">
                  <a16:creationId xmlns:a16="http://schemas.microsoft.com/office/drawing/2014/main" id="{1EC56697-19E8-4CC7-9290-6F7005A1E6B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452" y="3584"/>
              <a:ext cx="352" cy="2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2400">
                  <a:solidFill>
                    <a:schemeClr val="bg2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13</a:t>
              </a:r>
            </a:p>
          </p:txBody>
        </p:sp>
        <p:sp>
          <p:nvSpPr>
            <p:cNvPr id="23593" name="Text Box 41">
              <a:extLst>
                <a:ext uri="{FF2B5EF4-FFF2-40B4-BE49-F238E27FC236}">
                  <a16:creationId xmlns:a16="http://schemas.microsoft.com/office/drawing/2014/main" id="{9E6F4737-AEC4-436A-BC53-E5CBC986007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53" y="3454"/>
              <a:ext cx="352" cy="2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2400">
                  <a:solidFill>
                    <a:schemeClr val="bg2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14</a:t>
              </a:r>
            </a:p>
          </p:txBody>
        </p:sp>
        <p:sp>
          <p:nvSpPr>
            <p:cNvPr id="23594" name="Text Box 42">
              <a:extLst>
                <a:ext uri="{FF2B5EF4-FFF2-40B4-BE49-F238E27FC236}">
                  <a16:creationId xmlns:a16="http://schemas.microsoft.com/office/drawing/2014/main" id="{CB4E2CC9-A46F-4F62-AA28-9F9766E7CBE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56" y="3185"/>
              <a:ext cx="352" cy="2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2400">
                  <a:solidFill>
                    <a:schemeClr val="bg2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15</a:t>
              </a:r>
            </a:p>
          </p:txBody>
        </p:sp>
        <p:sp>
          <p:nvSpPr>
            <p:cNvPr id="23595" name="Text Box 43">
              <a:extLst>
                <a:ext uri="{FF2B5EF4-FFF2-40B4-BE49-F238E27FC236}">
                  <a16:creationId xmlns:a16="http://schemas.microsoft.com/office/drawing/2014/main" id="{09376CA8-42AA-4533-9D62-1DAD7A17208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24" y="2854"/>
              <a:ext cx="352" cy="2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2400">
                  <a:solidFill>
                    <a:schemeClr val="bg2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16</a:t>
              </a:r>
            </a:p>
          </p:txBody>
        </p:sp>
        <p:sp>
          <p:nvSpPr>
            <p:cNvPr id="23596" name="Text Box 44">
              <a:extLst>
                <a:ext uri="{FF2B5EF4-FFF2-40B4-BE49-F238E27FC236}">
                  <a16:creationId xmlns:a16="http://schemas.microsoft.com/office/drawing/2014/main" id="{8D45FFFB-644C-4ECA-BEBC-CE8E4A056FC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392" y="2490"/>
              <a:ext cx="352" cy="2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2400">
                  <a:solidFill>
                    <a:schemeClr val="bg2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17</a:t>
              </a:r>
            </a:p>
          </p:txBody>
        </p:sp>
        <p:sp>
          <p:nvSpPr>
            <p:cNvPr id="23597" name="Text Box 45">
              <a:extLst>
                <a:ext uri="{FF2B5EF4-FFF2-40B4-BE49-F238E27FC236}">
                  <a16:creationId xmlns:a16="http://schemas.microsoft.com/office/drawing/2014/main" id="{B512ED3B-FA72-4B19-9CE7-BB9057D7AC6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325" y="2092"/>
              <a:ext cx="352" cy="2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2400">
                  <a:solidFill>
                    <a:schemeClr val="bg2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18</a:t>
              </a:r>
            </a:p>
          </p:txBody>
        </p:sp>
        <p:sp>
          <p:nvSpPr>
            <p:cNvPr id="23598" name="Text Box 46">
              <a:extLst>
                <a:ext uri="{FF2B5EF4-FFF2-40B4-BE49-F238E27FC236}">
                  <a16:creationId xmlns:a16="http://schemas.microsoft.com/office/drawing/2014/main" id="{BE4890A3-6518-44C9-AC91-F5992EA99EA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391" y="1661"/>
              <a:ext cx="35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2400">
                  <a:solidFill>
                    <a:schemeClr val="bg2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19</a:t>
              </a:r>
            </a:p>
          </p:txBody>
        </p:sp>
        <p:sp>
          <p:nvSpPr>
            <p:cNvPr id="23599" name="Text Box 47">
              <a:extLst>
                <a:ext uri="{FF2B5EF4-FFF2-40B4-BE49-F238E27FC236}">
                  <a16:creationId xmlns:a16="http://schemas.microsoft.com/office/drawing/2014/main" id="{C436EB33-A140-4EB8-BC33-0E2FA4C462B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24" y="1330"/>
              <a:ext cx="352" cy="2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2400">
                  <a:solidFill>
                    <a:schemeClr val="bg2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20</a:t>
              </a:r>
            </a:p>
          </p:txBody>
        </p:sp>
        <p:sp>
          <p:nvSpPr>
            <p:cNvPr id="23600" name="Text Box 48">
              <a:extLst>
                <a:ext uri="{FF2B5EF4-FFF2-40B4-BE49-F238E27FC236}">
                  <a16:creationId xmlns:a16="http://schemas.microsoft.com/office/drawing/2014/main" id="{B3CF3AA6-5109-4DD1-A289-D4B692E92C4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89" y="998"/>
              <a:ext cx="352" cy="2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2400">
                  <a:solidFill>
                    <a:schemeClr val="bg2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21</a:t>
              </a:r>
            </a:p>
          </p:txBody>
        </p:sp>
        <p:sp>
          <p:nvSpPr>
            <p:cNvPr id="23601" name="Text Box 49">
              <a:extLst>
                <a:ext uri="{FF2B5EF4-FFF2-40B4-BE49-F238E27FC236}">
                  <a16:creationId xmlns:a16="http://schemas.microsoft.com/office/drawing/2014/main" id="{4D626892-83FF-455C-8794-E1ED16B72E8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88" y="734"/>
              <a:ext cx="352" cy="2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2400">
                  <a:solidFill>
                    <a:schemeClr val="bg2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22</a:t>
              </a:r>
            </a:p>
          </p:txBody>
        </p:sp>
        <p:sp>
          <p:nvSpPr>
            <p:cNvPr id="23602" name="Text Box 50">
              <a:extLst>
                <a:ext uri="{FF2B5EF4-FFF2-40B4-BE49-F238E27FC236}">
                  <a16:creationId xmlns:a16="http://schemas.microsoft.com/office/drawing/2014/main" id="{8E622D72-941A-4B47-A1BF-A66384EC67B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486" y="601"/>
              <a:ext cx="352" cy="2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2400">
                  <a:solidFill>
                    <a:schemeClr val="bg2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23</a:t>
              </a:r>
            </a:p>
          </p:txBody>
        </p:sp>
      </p:grpSp>
      <p:sp>
        <p:nvSpPr>
          <p:cNvPr id="23603" name="Oval 51">
            <a:extLst>
              <a:ext uri="{FF2B5EF4-FFF2-40B4-BE49-F238E27FC236}">
                <a16:creationId xmlns:a16="http://schemas.microsoft.com/office/drawing/2014/main" id="{8E14751F-421F-4792-8CB8-19F254CED28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73500" y="2528888"/>
            <a:ext cx="1981200" cy="1981200"/>
          </a:xfrm>
          <a:prstGeom prst="ellipse">
            <a:avLst/>
          </a:prstGeom>
          <a:solidFill>
            <a:srgbClr val="0000FF"/>
          </a:solidFill>
          <a:ln w="28575">
            <a:solidFill>
              <a:schemeClr val="bg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ja-JP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24</a:t>
            </a:r>
            <a:r>
              <a:rPr lang="ja-JP" altLang="en-US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時間の</a:t>
            </a:r>
          </a:p>
          <a:p>
            <a:pPr algn="ctr"/>
            <a:r>
              <a:rPr lang="ja-JP" altLang="en-US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予定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93" name="Line 29">
            <a:extLst>
              <a:ext uri="{FF2B5EF4-FFF2-40B4-BE49-F238E27FC236}">
                <a16:creationId xmlns:a16="http://schemas.microsoft.com/office/drawing/2014/main" id="{92C45EE0-A426-4C55-90E2-47DA0BB85D54}"/>
              </a:ext>
            </a:extLst>
          </p:cNvPr>
          <p:cNvSpPr>
            <a:spLocks noChangeShapeType="1"/>
          </p:cNvSpPr>
          <p:nvPr/>
        </p:nvSpPr>
        <p:spPr bwMode="auto">
          <a:xfrm>
            <a:off x="4192588" y="3535363"/>
            <a:ext cx="1846262" cy="0"/>
          </a:xfrm>
          <a:prstGeom prst="line">
            <a:avLst/>
          </a:prstGeom>
          <a:noFill/>
          <a:ln w="12700">
            <a:solidFill>
              <a:srgbClr val="333333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1294" name="Line 30">
            <a:extLst>
              <a:ext uri="{FF2B5EF4-FFF2-40B4-BE49-F238E27FC236}">
                <a16:creationId xmlns:a16="http://schemas.microsoft.com/office/drawing/2014/main" id="{0C8458D6-3C09-4681-91E2-AD7E7B7D0ABB}"/>
              </a:ext>
            </a:extLst>
          </p:cNvPr>
          <p:cNvSpPr>
            <a:spLocks noChangeShapeType="1"/>
          </p:cNvSpPr>
          <p:nvPr/>
        </p:nvSpPr>
        <p:spPr bwMode="auto">
          <a:xfrm>
            <a:off x="4868863" y="3311525"/>
            <a:ext cx="1587" cy="452438"/>
          </a:xfrm>
          <a:prstGeom prst="line">
            <a:avLst/>
          </a:prstGeom>
          <a:noFill/>
          <a:ln w="12700">
            <a:solidFill>
              <a:srgbClr val="333333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1295" name="Freeform 31">
            <a:extLst>
              <a:ext uri="{FF2B5EF4-FFF2-40B4-BE49-F238E27FC236}">
                <a16:creationId xmlns:a16="http://schemas.microsoft.com/office/drawing/2014/main" id="{DEF33D48-A5D3-42F9-917F-3C235591E62C}"/>
              </a:ext>
            </a:extLst>
          </p:cNvPr>
          <p:cNvSpPr>
            <a:spLocks/>
          </p:cNvSpPr>
          <p:nvPr/>
        </p:nvSpPr>
        <p:spPr bwMode="auto">
          <a:xfrm>
            <a:off x="4868863" y="1331913"/>
            <a:ext cx="585787" cy="2205037"/>
          </a:xfrm>
          <a:custGeom>
            <a:avLst/>
            <a:gdLst>
              <a:gd name="T0" fmla="*/ 0 w 369"/>
              <a:gd name="T1" fmla="*/ 1389 h 1389"/>
              <a:gd name="T2" fmla="*/ 0 w 369"/>
              <a:gd name="T3" fmla="*/ 0 h 1389"/>
              <a:gd name="T4" fmla="*/ 369 w 369"/>
              <a:gd name="T5" fmla="*/ 57 h 1389"/>
              <a:gd name="T6" fmla="*/ 0 w 369"/>
              <a:gd name="T7" fmla="*/ 1389 h 13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69" h="1389">
                <a:moveTo>
                  <a:pt x="0" y="1389"/>
                </a:moveTo>
                <a:lnTo>
                  <a:pt x="0" y="0"/>
                </a:lnTo>
                <a:lnTo>
                  <a:pt x="369" y="57"/>
                </a:lnTo>
                <a:lnTo>
                  <a:pt x="0" y="1389"/>
                </a:lnTo>
                <a:close/>
              </a:path>
            </a:pathLst>
          </a:custGeom>
          <a:solidFill>
            <a:srgbClr val="3366FF"/>
          </a:solidFill>
          <a:ln w="12700" cap="flat" cmpd="sng">
            <a:solidFill>
              <a:srgbClr val="333333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1296" name="Freeform 32">
            <a:extLst>
              <a:ext uri="{FF2B5EF4-FFF2-40B4-BE49-F238E27FC236}">
                <a16:creationId xmlns:a16="http://schemas.microsoft.com/office/drawing/2014/main" id="{6BF5917F-F750-4049-AD8A-A2CF01CF3EBA}"/>
              </a:ext>
            </a:extLst>
          </p:cNvPr>
          <p:cNvSpPr>
            <a:spLocks/>
          </p:cNvSpPr>
          <p:nvPr/>
        </p:nvSpPr>
        <p:spPr bwMode="auto">
          <a:xfrm>
            <a:off x="4868863" y="3536950"/>
            <a:ext cx="585787" cy="2205038"/>
          </a:xfrm>
          <a:custGeom>
            <a:avLst/>
            <a:gdLst>
              <a:gd name="T0" fmla="*/ 0 w 369"/>
              <a:gd name="T1" fmla="*/ 0 h 1389"/>
              <a:gd name="T2" fmla="*/ 0 w 369"/>
              <a:gd name="T3" fmla="*/ 1389 h 1389"/>
              <a:gd name="T4" fmla="*/ 369 w 369"/>
              <a:gd name="T5" fmla="*/ 1332 h 1389"/>
              <a:gd name="T6" fmla="*/ 0 w 369"/>
              <a:gd name="T7" fmla="*/ 0 h 13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69" h="1389">
                <a:moveTo>
                  <a:pt x="0" y="0"/>
                </a:moveTo>
                <a:lnTo>
                  <a:pt x="0" y="1389"/>
                </a:lnTo>
                <a:lnTo>
                  <a:pt x="369" y="1332"/>
                </a:lnTo>
                <a:lnTo>
                  <a:pt x="0" y="0"/>
                </a:lnTo>
                <a:close/>
              </a:path>
            </a:pathLst>
          </a:custGeom>
          <a:solidFill>
            <a:srgbClr val="FF9900"/>
          </a:solidFill>
          <a:ln w="12700" cap="flat" cmpd="sng">
            <a:solidFill>
              <a:srgbClr val="333333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1297" name="Freeform 33">
            <a:extLst>
              <a:ext uri="{FF2B5EF4-FFF2-40B4-BE49-F238E27FC236}">
                <a16:creationId xmlns:a16="http://schemas.microsoft.com/office/drawing/2014/main" id="{2E0500B7-815B-4E38-AA90-51DABB985782}"/>
              </a:ext>
            </a:extLst>
          </p:cNvPr>
          <p:cNvSpPr>
            <a:spLocks/>
          </p:cNvSpPr>
          <p:nvPr/>
        </p:nvSpPr>
        <p:spPr bwMode="auto">
          <a:xfrm>
            <a:off x="2663825" y="3536950"/>
            <a:ext cx="2205038" cy="584200"/>
          </a:xfrm>
          <a:custGeom>
            <a:avLst/>
            <a:gdLst>
              <a:gd name="T0" fmla="*/ 1389 w 1389"/>
              <a:gd name="T1" fmla="*/ 0 h 368"/>
              <a:gd name="T2" fmla="*/ 0 w 1389"/>
              <a:gd name="T3" fmla="*/ 0 h 368"/>
              <a:gd name="T4" fmla="*/ 57 w 1389"/>
              <a:gd name="T5" fmla="*/ 368 h 368"/>
              <a:gd name="T6" fmla="*/ 1389 w 1389"/>
              <a:gd name="T7" fmla="*/ 0 h 3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89" h="368">
                <a:moveTo>
                  <a:pt x="1389" y="0"/>
                </a:moveTo>
                <a:lnTo>
                  <a:pt x="0" y="0"/>
                </a:lnTo>
                <a:lnTo>
                  <a:pt x="57" y="368"/>
                </a:lnTo>
                <a:lnTo>
                  <a:pt x="1389" y="0"/>
                </a:lnTo>
                <a:close/>
              </a:path>
            </a:pathLst>
          </a:custGeom>
          <a:solidFill>
            <a:srgbClr val="00CCFF"/>
          </a:solidFill>
          <a:ln w="12700" cap="flat" cmpd="sng">
            <a:solidFill>
              <a:srgbClr val="333333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1298" name="Freeform 34">
            <a:extLst>
              <a:ext uri="{FF2B5EF4-FFF2-40B4-BE49-F238E27FC236}">
                <a16:creationId xmlns:a16="http://schemas.microsoft.com/office/drawing/2014/main" id="{614E211F-177C-463C-B1F3-11419B7326D5}"/>
              </a:ext>
            </a:extLst>
          </p:cNvPr>
          <p:cNvSpPr>
            <a:spLocks/>
          </p:cNvSpPr>
          <p:nvPr/>
        </p:nvSpPr>
        <p:spPr bwMode="auto">
          <a:xfrm>
            <a:off x="3294063" y="3536950"/>
            <a:ext cx="1574800" cy="1935163"/>
          </a:xfrm>
          <a:custGeom>
            <a:avLst/>
            <a:gdLst>
              <a:gd name="T0" fmla="*/ 992 w 992"/>
              <a:gd name="T1" fmla="*/ 0 h 1219"/>
              <a:gd name="T2" fmla="*/ 0 w 992"/>
              <a:gd name="T3" fmla="*/ 992 h 1219"/>
              <a:gd name="T4" fmla="*/ 284 w 992"/>
              <a:gd name="T5" fmla="*/ 1219 h 1219"/>
              <a:gd name="T6" fmla="*/ 992 w 992"/>
              <a:gd name="T7" fmla="*/ 0 h 12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92" h="1219">
                <a:moveTo>
                  <a:pt x="992" y="0"/>
                </a:moveTo>
                <a:lnTo>
                  <a:pt x="0" y="992"/>
                </a:lnTo>
                <a:lnTo>
                  <a:pt x="284" y="1219"/>
                </a:lnTo>
                <a:lnTo>
                  <a:pt x="992" y="0"/>
                </a:lnTo>
                <a:close/>
              </a:path>
            </a:pathLst>
          </a:custGeom>
          <a:solidFill>
            <a:srgbClr val="FF9900"/>
          </a:solidFill>
          <a:ln w="12700" cap="flat" cmpd="sng">
            <a:solidFill>
              <a:srgbClr val="333333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1299" name="Freeform 35">
            <a:extLst>
              <a:ext uri="{FF2B5EF4-FFF2-40B4-BE49-F238E27FC236}">
                <a16:creationId xmlns:a16="http://schemas.microsoft.com/office/drawing/2014/main" id="{6FAD69A7-0AE3-471A-8FC0-D1453DB138E1}"/>
              </a:ext>
            </a:extLst>
          </p:cNvPr>
          <p:cNvSpPr>
            <a:spLocks/>
          </p:cNvSpPr>
          <p:nvPr/>
        </p:nvSpPr>
        <p:spPr bwMode="auto">
          <a:xfrm>
            <a:off x="4868863" y="1601788"/>
            <a:ext cx="1574800" cy="1935162"/>
          </a:xfrm>
          <a:custGeom>
            <a:avLst/>
            <a:gdLst>
              <a:gd name="T0" fmla="*/ 0 w 992"/>
              <a:gd name="T1" fmla="*/ 1219 h 1219"/>
              <a:gd name="T2" fmla="*/ 709 w 992"/>
              <a:gd name="T3" fmla="*/ 0 h 1219"/>
              <a:gd name="T4" fmla="*/ 992 w 992"/>
              <a:gd name="T5" fmla="*/ 227 h 1219"/>
              <a:gd name="T6" fmla="*/ 0 w 992"/>
              <a:gd name="T7" fmla="*/ 1219 h 12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92" h="1219">
                <a:moveTo>
                  <a:pt x="0" y="1219"/>
                </a:moveTo>
                <a:lnTo>
                  <a:pt x="709" y="0"/>
                </a:lnTo>
                <a:lnTo>
                  <a:pt x="992" y="227"/>
                </a:lnTo>
                <a:lnTo>
                  <a:pt x="0" y="1219"/>
                </a:lnTo>
                <a:close/>
              </a:path>
            </a:pathLst>
          </a:custGeom>
          <a:solidFill>
            <a:srgbClr val="3366FF"/>
          </a:solidFill>
          <a:ln w="12700" cap="flat" cmpd="sng">
            <a:solidFill>
              <a:srgbClr val="333333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1300" name="Freeform 36">
            <a:extLst>
              <a:ext uri="{FF2B5EF4-FFF2-40B4-BE49-F238E27FC236}">
                <a16:creationId xmlns:a16="http://schemas.microsoft.com/office/drawing/2014/main" id="{3BACD1BA-C350-4ECF-919F-5649C1687D1A}"/>
              </a:ext>
            </a:extLst>
          </p:cNvPr>
          <p:cNvSpPr>
            <a:spLocks/>
          </p:cNvSpPr>
          <p:nvPr/>
        </p:nvSpPr>
        <p:spPr bwMode="auto">
          <a:xfrm>
            <a:off x="4868863" y="3536950"/>
            <a:ext cx="2205037" cy="584200"/>
          </a:xfrm>
          <a:custGeom>
            <a:avLst/>
            <a:gdLst>
              <a:gd name="T0" fmla="*/ 0 w 1389"/>
              <a:gd name="T1" fmla="*/ 0 h 368"/>
              <a:gd name="T2" fmla="*/ 1389 w 1389"/>
              <a:gd name="T3" fmla="*/ 0 h 368"/>
              <a:gd name="T4" fmla="*/ 1361 w 1389"/>
              <a:gd name="T5" fmla="*/ 368 h 368"/>
              <a:gd name="T6" fmla="*/ 0 w 1389"/>
              <a:gd name="T7" fmla="*/ 0 h 3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89" h="368">
                <a:moveTo>
                  <a:pt x="0" y="0"/>
                </a:moveTo>
                <a:lnTo>
                  <a:pt x="1389" y="0"/>
                </a:lnTo>
                <a:lnTo>
                  <a:pt x="1361" y="368"/>
                </a:lnTo>
                <a:lnTo>
                  <a:pt x="0" y="0"/>
                </a:lnTo>
                <a:close/>
              </a:path>
            </a:pathLst>
          </a:custGeom>
          <a:solidFill>
            <a:srgbClr val="FF9900"/>
          </a:solidFill>
          <a:ln w="12700" cap="flat" cmpd="sng">
            <a:solidFill>
              <a:srgbClr val="333333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1301" name="Freeform 37">
            <a:extLst>
              <a:ext uri="{FF2B5EF4-FFF2-40B4-BE49-F238E27FC236}">
                <a16:creationId xmlns:a16="http://schemas.microsoft.com/office/drawing/2014/main" id="{747CD0B6-5A3E-4332-A866-C1F29B6635D5}"/>
              </a:ext>
            </a:extLst>
          </p:cNvPr>
          <p:cNvSpPr>
            <a:spLocks/>
          </p:cNvSpPr>
          <p:nvPr/>
        </p:nvSpPr>
        <p:spPr bwMode="auto">
          <a:xfrm>
            <a:off x="4868863" y="2411413"/>
            <a:ext cx="2160587" cy="1125537"/>
          </a:xfrm>
          <a:custGeom>
            <a:avLst/>
            <a:gdLst>
              <a:gd name="T0" fmla="*/ 0 w 1361"/>
              <a:gd name="T1" fmla="*/ 709 h 709"/>
              <a:gd name="T2" fmla="*/ 1219 w 1361"/>
              <a:gd name="T3" fmla="*/ 0 h 709"/>
              <a:gd name="T4" fmla="*/ 1361 w 1361"/>
              <a:gd name="T5" fmla="*/ 369 h 709"/>
              <a:gd name="T6" fmla="*/ 0 w 1361"/>
              <a:gd name="T7" fmla="*/ 709 h 7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61" h="709">
                <a:moveTo>
                  <a:pt x="0" y="709"/>
                </a:moveTo>
                <a:lnTo>
                  <a:pt x="1219" y="0"/>
                </a:lnTo>
                <a:lnTo>
                  <a:pt x="1361" y="369"/>
                </a:lnTo>
                <a:lnTo>
                  <a:pt x="0" y="709"/>
                </a:lnTo>
                <a:close/>
              </a:path>
            </a:pathLst>
          </a:custGeom>
          <a:solidFill>
            <a:srgbClr val="3366FF"/>
          </a:solidFill>
          <a:ln w="12700" cap="flat" cmpd="sng">
            <a:solidFill>
              <a:srgbClr val="333333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1302" name="Freeform 38">
            <a:extLst>
              <a:ext uri="{FF2B5EF4-FFF2-40B4-BE49-F238E27FC236}">
                <a16:creationId xmlns:a16="http://schemas.microsoft.com/office/drawing/2014/main" id="{BB097431-C2F1-4AE1-B138-1CC2965C1C4A}"/>
              </a:ext>
            </a:extLst>
          </p:cNvPr>
          <p:cNvSpPr>
            <a:spLocks/>
          </p:cNvSpPr>
          <p:nvPr/>
        </p:nvSpPr>
        <p:spPr bwMode="auto">
          <a:xfrm>
            <a:off x="3744913" y="1422400"/>
            <a:ext cx="1123950" cy="2114550"/>
          </a:xfrm>
          <a:custGeom>
            <a:avLst/>
            <a:gdLst>
              <a:gd name="T0" fmla="*/ 708 w 708"/>
              <a:gd name="T1" fmla="*/ 1332 h 1332"/>
              <a:gd name="T2" fmla="*/ 340 w 708"/>
              <a:gd name="T3" fmla="*/ 0 h 1332"/>
              <a:gd name="T4" fmla="*/ 0 w 708"/>
              <a:gd name="T5" fmla="*/ 113 h 1332"/>
              <a:gd name="T6" fmla="*/ 708 w 708"/>
              <a:gd name="T7" fmla="*/ 1332 h 13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08" h="1332">
                <a:moveTo>
                  <a:pt x="708" y="1332"/>
                </a:moveTo>
                <a:lnTo>
                  <a:pt x="340" y="0"/>
                </a:lnTo>
                <a:lnTo>
                  <a:pt x="0" y="113"/>
                </a:lnTo>
                <a:lnTo>
                  <a:pt x="708" y="1332"/>
                </a:lnTo>
                <a:close/>
              </a:path>
            </a:pathLst>
          </a:custGeom>
          <a:solidFill>
            <a:srgbClr val="3366FF"/>
          </a:solidFill>
          <a:ln w="12700" cap="flat" cmpd="sng">
            <a:solidFill>
              <a:srgbClr val="333333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1303" name="Freeform 39">
            <a:extLst>
              <a:ext uri="{FF2B5EF4-FFF2-40B4-BE49-F238E27FC236}">
                <a16:creationId xmlns:a16="http://schemas.microsoft.com/office/drawing/2014/main" id="{E545F280-5237-4559-AD89-0ADD637638E5}"/>
              </a:ext>
            </a:extLst>
          </p:cNvPr>
          <p:cNvSpPr>
            <a:spLocks/>
          </p:cNvSpPr>
          <p:nvPr/>
        </p:nvSpPr>
        <p:spPr bwMode="auto">
          <a:xfrm>
            <a:off x="2933700" y="1962150"/>
            <a:ext cx="1935163" cy="1574800"/>
          </a:xfrm>
          <a:custGeom>
            <a:avLst/>
            <a:gdLst>
              <a:gd name="T0" fmla="*/ 1219 w 1219"/>
              <a:gd name="T1" fmla="*/ 992 h 992"/>
              <a:gd name="T2" fmla="*/ 227 w 1219"/>
              <a:gd name="T3" fmla="*/ 0 h 992"/>
              <a:gd name="T4" fmla="*/ 0 w 1219"/>
              <a:gd name="T5" fmla="*/ 312 h 992"/>
              <a:gd name="T6" fmla="*/ 1219 w 1219"/>
              <a:gd name="T7" fmla="*/ 992 h 9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19" h="992">
                <a:moveTo>
                  <a:pt x="1219" y="992"/>
                </a:moveTo>
                <a:lnTo>
                  <a:pt x="227" y="0"/>
                </a:lnTo>
                <a:lnTo>
                  <a:pt x="0" y="312"/>
                </a:lnTo>
                <a:lnTo>
                  <a:pt x="1219" y="992"/>
                </a:lnTo>
                <a:close/>
              </a:path>
            </a:pathLst>
          </a:custGeom>
          <a:solidFill>
            <a:srgbClr val="3366FF"/>
          </a:solidFill>
          <a:ln w="12700" cap="flat" cmpd="sng">
            <a:solidFill>
              <a:srgbClr val="333333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1304" name="Freeform 40">
            <a:extLst>
              <a:ext uri="{FF2B5EF4-FFF2-40B4-BE49-F238E27FC236}">
                <a16:creationId xmlns:a16="http://schemas.microsoft.com/office/drawing/2014/main" id="{4D56639D-44A0-49AF-AA4F-7AF3A9255898}"/>
              </a:ext>
            </a:extLst>
          </p:cNvPr>
          <p:cNvSpPr>
            <a:spLocks/>
          </p:cNvSpPr>
          <p:nvPr/>
        </p:nvSpPr>
        <p:spPr bwMode="auto">
          <a:xfrm>
            <a:off x="4868863" y="3536950"/>
            <a:ext cx="1574800" cy="1935163"/>
          </a:xfrm>
          <a:custGeom>
            <a:avLst/>
            <a:gdLst>
              <a:gd name="T0" fmla="*/ 0 w 992"/>
              <a:gd name="T1" fmla="*/ 0 h 1219"/>
              <a:gd name="T2" fmla="*/ 992 w 992"/>
              <a:gd name="T3" fmla="*/ 992 h 1219"/>
              <a:gd name="T4" fmla="*/ 709 w 992"/>
              <a:gd name="T5" fmla="*/ 1219 h 1219"/>
              <a:gd name="T6" fmla="*/ 0 w 992"/>
              <a:gd name="T7" fmla="*/ 0 h 12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92" h="1219">
                <a:moveTo>
                  <a:pt x="0" y="0"/>
                </a:moveTo>
                <a:lnTo>
                  <a:pt x="992" y="992"/>
                </a:lnTo>
                <a:lnTo>
                  <a:pt x="709" y="1219"/>
                </a:lnTo>
                <a:lnTo>
                  <a:pt x="0" y="0"/>
                </a:lnTo>
                <a:close/>
              </a:path>
            </a:pathLst>
          </a:custGeom>
          <a:solidFill>
            <a:srgbClr val="FF9900"/>
          </a:solidFill>
          <a:ln w="12700" cap="flat" cmpd="sng">
            <a:solidFill>
              <a:srgbClr val="333333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1305" name="Freeform 41">
            <a:extLst>
              <a:ext uri="{FF2B5EF4-FFF2-40B4-BE49-F238E27FC236}">
                <a16:creationId xmlns:a16="http://schemas.microsoft.com/office/drawing/2014/main" id="{2FD85489-87D2-4176-A043-F7932B67FFC5}"/>
              </a:ext>
            </a:extLst>
          </p:cNvPr>
          <p:cNvSpPr>
            <a:spLocks/>
          </p:cNvSpPr>
          <p:nvPr/>
        </p:nvSpPr>
        <p:spPr bwMode="auto">
          <a:xfrm>
            <a:off x="4868863" y="3536950"/>
            <a:ext cx="1125537" cy="2114550"/>
          </a:xfrm>
          <a:custGeom>
            <a:avLst/>
            <a:gdLst>
              <a:gd name="T0" fmla="*/ 0 w 709"/>
              <a:gd name="T1" fmla="*/ 0 h 1332"/>
              <a:gd name="T2" fmla="*/ 709 w 709"/>
              <a:gd name="T3" fmla="*/ 1219 h 1332"/>
              <a:gd name="T4" fmla="*/ 369 w 709"/>
              <a:gd name="T5" fmla="*/ 1332 h 1332"/>
              <a:gd name="T6" fmla="*/ 0 w 709"/>
              <a:gd name="T7" fmla="*/ 0 h 13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09" h="1332">
                <a:moveTo>
                  <a:pt x="0" y="0"/>
                </a:moveTo>
                <a:lnTo>
                  <a:pt x="709" y="1219"/>
                </a:lnTo>
                <a:lnTo>
                  <a:pt x="369" y="1332"/>
                </a:lnTo>
                <a:lnTo>
                  <a:pt x="0" y="0"/>
                </a:lnTo>
                <a:close/>
              </a:path>
            </a:pathLst>
          </a:custGeom>
          <a:solidFill>
            <a:srgbClr val="00CCFF"/>
          </a:solidFill>
          <a:ln w="12700" cap="flat" cmpd="sng">
            <a:solidFill>
              <a:srgbClr val="333333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1306" name="Freeform 42">
            <a:extLst>
              <a:ext uri="{FF2B5EF4-FFF2-40B4-BE49-F238E27FC236}">
                <a16:creationId xmlns:a16="http://schemas.microsoft.com/office/drawing/2014/main" id="{D1BA6B23-7C09-4D2C-9075-F6C5E689A011}"/>
              </a:ext>
            </a:extLst>
          </p:cNvPr>
          <p:cNvSpPr>
            <a:spLocks/>
          </p:cNvSpPr>
          <p:nvPr/>
        </p:nvSpPr>
        <p:spPr bwMode="auto">
          <a:xfrm>
            <a:off x="4329113" y="3536950"/>
            <a:ext cx="539750" cy="2205038"/>
          </a:xfrm>
          <a:custGeom>
            <a:avLst/>
            <a:gdLst>
              <a:gd name="T0" fmla="*/ 0 w 340"/>
              <a:gd name="T1" fmla="*/ 1332 h 1389"/>
              <a:gd name="T2" fmla="*/ 340 w 340"/>
              <a:gd name="T3" fmla="*/ 1389 h 1389"/>
              <a:gd name="T4" fmla="*/ 340 w 340"/>
              <a:gd name="T5" fmla="*/ 0 h 1389"/>
              <a:gd name="T6" fmla="*/ 0 w 340"/>
              <a:gd name="T7" fmla="*/ 1332 h 13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40" h="1389">
                <a:moveTo>
                  <a:pt x="0" y="1332"/>
                </a:moveTo>
                <a:lnTo>
                  <a:pt x="340" y="1389"/>
                </a:lnTo>
                <a:lnTo>
                  <a:pt x="340" y="0"/>
                </a:lnTo>
                <a:lnTo>
                  <a:pt x="0" y="1332"/>
                </a:lnTo>
                <a:close/>
              </a:path>
            </a:pathLst>
          </a:custGeom>
          <a:solidFill>
            <a:srgbClr val="FF9900"/>
          </a:solidFill>
          <a:ln w="12700" cap="flat" cmpd="sng">
            <a:solidFill>
              <a:srgbClr val="333333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1307" name="Freeform 43">
            <a:extLst>
              <a:ext uri="{FF2B5EF4-FFF2-40B4-BE49-F238E27FC236}">
                <a16:creationId xmlns:a16="http://schemas.microsoft.com/office/drawing/2014/main" id="{10146930-65E3-49F2-80E1-20DE9922D13E}"/>
              </a:ext>
            </a:extLst>
          </p:cNvPr>
          <p:cNvSpPr>
            <a:spLocks/>
          </p:cNvSpPr>
          <p:nvPr/>
        </p:nvSpPr>
        <p:spPr bwMode="auto">
          <a:xfrm>
            <a:off x="3744913" y="3536950"/>
            <a:ext cx="1123950" cy="2114550"/>
          </a:xfrm>
          <a:custGeom>
            <a:avLst/>
            <a:gdLst>
              <a:gd name="T0" fmla="*/ 0 w 708"/>
              <a:gd name="T1" fmla="*/ 1219 h 1332"/>
              <a:gd name="T2" fmla="*/ 708 w 708"/>
              <a:gd name="T3" fmla="*/ 0 h 1332"/>
              <a:gd name="T4" fmla="*/ 368 w 708"/>
              <a:gd name="T5" fmla="*/ 1332 h 1332"/>
              <a:gd name="T6" fmla="*/ 0 w 708"/>
              <a:gd name="T7" fmla="*/ 1219 h 13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08" h="1332">
                <a:moveTo>
                  <a:pt x="0" y="1219"/>
                </a:moveTo>
                <a:lnTo>
                  <a:pt x="708" y="0"/>
                </a:lnTo>
                <a:lnTo>
                  <a:pt x="368" y="1332"/>
                </a:lnTo>
                <a:lnTo>
                  <a:pt x="0" y="1219"/>
                </a:lnTo>
                <a:close/>
              </a:path>
            </a:pathLst>
          </a:custGeom>
          <a:solidFill>
            <a:srgbClr val="99CCFF"/>
          </a:solidFill>
          <a:ln w="12700" cap="flat" cmpd="sng">
            <a:solidFill>
              <a:srgbClr val="333333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1308" name="Freeform 44">
            <a:extLst>
              <a:ext uri="{FF2B5EF4-FFF2-40B4-BE49-F238E27FC236}">
                <a16:creationId xmlns:a16="http://schemas.microsoft.com/office/drawing/2014/main" id="{C350C590-7978-4AFB-9CA1-3014CB4BB597}"/>
              </a:ext>
            </a:extLst>
          </p:cNvPr>
          <p:cNvSpPr>
            <a:spLocks/>
          </p:cNvSpPr>
          <p:nvPr/>
        </p:nvSpPr>
        <p:spPr bwMode="auto">
          <a:xfrm>
            <a:off x="4868863" y="1962150"/>
            <a:ext cx="1935162" cy="1574800"/>
          </a:xfrm>
          <a:custGeom>
            <a:avLst/>
            <a:gdLst>
              <a:gd name="T0" fmla="*/ 0 w 1219"/>
              <a:gd name="T1" fmla="*/ 992 h 992"/>
              <a:gd name="T2" fmla="*/ 992 w 1219"/>
              <a:gd name="T3" fmla="*/ 0 h 992"/>
              <a:gd name="T4" fmla="*/ 1219 w 1219"/>
              <a:gd name="T5" fmla="*/ 283 h 992"/>
              <a:gd name="T6" fmla="*/ 0 w 1219"/>
              <a:gd name="T7" fmla="*/ 992 h 9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19" h="992">
                <a:moveTo>
                  <a:pt x="0" y="992"/>
                </a:moveTo>
                <a:lnTo>
                  <a:pt x="992" y="0"/>
                </a:lnTo>
                <a:lnTo>
                  <a:pt x="1219" y="283"/>
                </a:lnTo>
                <a:lnTo>
                  <a:pt x="0" y="992"/>
                </a:lnTo>
                <a:close/>
              </a:path>
            </a:pathLst>
          </a:custGeom>
          <a:solidFill>
            <a:srgbClr val="3366FF"/>
          </a:solidFill>
          <a:ln w="12700" cap="flat" cmpd="sng">
            <a:solidFill>
              <a:srgbClr val="333333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1309" name="Freeform 45">
            <a:extLst>
              <a:ext uri="{FF2B5EF4-FFF2-40B4-BE49-F238E27FC236}">
                <a16:creationId xmlns:a16="http://schemas.microsoft.com/office/drawing/2014/main" id="{120FBA2E-72C9-4A74-B918-76683B371BF0}"/>
              </a:ext>
            </a:extLst>
          </p:cNvPr>
          <p:cNvSpPr>
            <a:spLocks/>
          </p:cNvSpPr>
          <p:nvPr/>
        </p:nvSpPr>
        <p:spPr bwMode="auto">
          <a:xfrm>
            <a:off x="4284663" y="1331913"/>
            <a:ext cx="584200" cy="2205037"/>
          </a:xfrm>
          <a:custGeom>
            <a:avLst/>
            <a:gdLst>
              <a:gd name="T0" fmla="*/ 368 w 368"/>
              <a:gd name="T1" fmla="*/ 1389 h 1389"/>
              <a:gd name="T2" fmla="*/ 368 w 368"/>
              <a:gd name="T3" fmla="*/ 0 h 1389"/>
              <a:gd name="T4" fmla="*/ 0 w 368"/>
              <a:gd name="T5" fmla="*/ 57 h 1389"/>
              <a:gd name="T6" fmla="*/ 368 w 368"/>
              <a:gd name="T7" fmla="*/ 1389 h 13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68" h="1389">
                <a:moveTo>
                  <a:pt x="368" y="1389"/>
                </a:moveTo>
                <a:lnTo>
                  <a:pt x="368" y="0"/>
                </a:lnTo>
                <a:lnTo>
                  <a:pt x="0" y="57"/>
                </a:lnTo>
                <a:lnTo>
                  <a:pt x="368" y="1389"/>
                </a:lnTo>
                <a:close/>
              </a:path>
            </a:pathLst>
          </a:custGeom>
          <a:solidFill>
            <a:srgbClr val="3366FF"/>
          </a:solidFill>
          <a:ln w="12700" cap="flat" cmpd="sng">
            <a:solidFill>
              <a:srgbClr val="333333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1310" name="Freeform 46">
            <a:extLst>
              <a:ext uri="{FF2B5EF4-FFF2-40B4-BE49-F238E27FC236}">
                <a16:creationId xmlns:a16="http://schemas.microsoft.com/office/drawing/2014/main" id="{0218C8CA-9548-4711-A6E6-7A2CF15715E2}"/>
              </a:ext>
            </a:extLst>
          </p:cNvPr>
          <p:cNvSpPr>
            <a:spLocks/>
          </p:cNvSpPr>
          <p:nvPr/>
        </p:nvSpPr>
        <p:spPr bwMode="auto">
          <a:xfrm>
            <a:off x="2754313" y="2457450"/>
            <a:ext cx="2114550" cy="1079500"/>
          </a:xfrm>
          <a:custGeom>
            <a:avLst/>
            <a:gdLst>
              <a:gd name="T0" fmla="*/ 1332 w 1332"/>
              <a:gd name="T1" fmla="*/ 680 h 680"/>
              <a:gd name="T2" fmla="*/ 113 w 1332"/>
              <a:gd name="T3" fmla="*/ 0 h 680"/>
              <a:gd name="T4" fmla="*/ 0 w 1332"/>
              <a:gd name="T5" fmla="*/ 311 h 680"/>
              <a:gd name="T6" fmla="*/ 1332 w 1332"/>
              <a:gd name="T7" fmla="*/ 680 h 6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32" h="680">
                <a:moveTo>
                  <a:pt x="1332" y="680"/>
                </a:moveTo>
                <a:lnTo>
                  <a:pt x="113" y="0"/>
                </a:lnTo>
                <a:lnTo>
                  <a:pt x="0" y="311"/>
                </a:lnTo>
                <a:lnTo>
                  <a:pt x="1332" y="680"/>
                </a:lnTo>
                <a:close/>
              </a:path>
            </a:pathLst>
          </a:custGeom>
          <a:solidFill>
            <a:srgbClr val="3366FF"/>
          </a:solidFill>
          <a:ln w="12700" cap="flat" cmpd="sng">
            <a:solidFill>
              <a:srgbClr val="333333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1311" name="Freeform 47">
            <a:extLst>
              <a:ext uri="{FF2B5EF4-FFF2-40B4-BE49-F238E27FC236}">
                <a16:creationId xmlns:a16="http://schemas.microsoft.com/office/drawing/2014/main" id="{B12AE84B-01FD-4C4E-9078-0236370B736F}"/>
              </a:ext>
            </a:extLst>
          </p:cNvPr>
          <p:cNvSpPr>
            <a:spLocks/>
          </p:cNvSpPr>
          <p:nvPr/>
        </p:nvSpPr>
        <p:spPr bwMode="auto">
          <a:xfrm>
            <a:off x="2663825" y="2951163"/>
            <a:ext cx="2205038" cy="585787"/>
          </a:xfrm>
          <a:custGeom>
            <a:avLst/>
            <a:gdLst>
              <a:gd name="T0" fmla="*/ 1389 w 1389"/>
              <a:gd name="T1" fmla="*/ 369 h 369"/>
              <a:gd name="T2" fmla="*/ 57 w 1389"/>
              <a:gd name="T3" fmla="*/ 0 h 369"/>
              <a:gd name="T4" fmla="*/ 0 w 1389"/>
              <a:gd name="T5" fmla="*/ 369 h 369"/>
              <a:gd name="T6" fmla="*/ 1389 w 1389"/>
              <a:gd name="T7" fmla="*/ 369 h 3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89" h="369">
                <a:moveTo>
                  <a:pt x="1389" y="369"/>
                </a:moveTo>
                <a:lnTo>
                  <a:pt x="57" y="0"/>
                </a:lnTo>
                <a:lnTo>
                  <a:pt x="0" y="369"/>
                </a:lnTo>
                <a:lnTo>
                  <a:pt x="1389" y="369"/>
                </a:lnTo>
                <a:close/>
              </a:path>
            </a:pathLst>
          </a:custGeom>
          <a:solidFill>
            <a:srgbClr val="3366FF"/>
          </a:solidFill>
          <a:ln w="12700" cap="flat" cmpd="sng">
            <a:solidFill>
              <a:srgbClr val="333333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1312" name="Freeform 48">
            <a:extLst>
              <a:ext uri="{FF2B5EF4-FFF2-40B4-BE49-F238E27FC236}">
                <a16:creationId xmlns:a16="http://schemas.microsoft.com/office/drawing/2014/main" id="{0077D7D9-A1B9-4FBD-B448-C9652ED45AD0}"/>
              </a:ext>
            </a:extLst>
          </p:cNvPr>
          <p:cNvSpPr>
            <a:spLocks/>
          </p:cNvSpPr>
          <p:nvPr/>
        </p:nvSpPr>
        <p:spPr bwMode="auto">
          <a:xfrm>
            <a:off x="2754313" y="3536950"/>
            <a:ext cx="2114550" cy="1125538"/>
          </a:xfrm>
          <a:custGeom>
            <a:avLst/>
            <a:gdLst>
              <a:gd name="T0" fmla="*/ 1332 w 1332"/>
              <a:gd name="T1" fmla="*/ 0 h 709"/>
              <a:gd name="T2" fmla="*/ 0 w 1332"/>
              <a:gd name="T3" fmla="*/ 368 h 709"/>
              <a:gd name="T4" fmla="*/ 142 w 1332"/>
              <a:gd name="T5" fmla="*/ 709 h 709"/>
              <a:gd name="T6" fmla="*/ 1332 w 1332"/>
              <a:gd name="T7" fmla="*/ 0 h 7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32" h="709">
                <a:moveTo>
                  <a:pt x="1332" y="0"/>
                </a:moveTo>
                <a:lnTo>
                  <a:pt x="0" y="368"/>
                </a:lnTo>
                <a:lnTo>
                  <a:pt x="142" y="709"/>
                </a:lnTo>
                <a:lnTo>
                  <a:pt x="1332" y="0"/>
                </a:lnTo>
                <a:close/>
              </a:path>
            </a:pathLst>
          </a:custGeom>
          <a:solidFill>
            <a:srgbClr val="FF9900"/>
          </a:solidFill>
          <a:ln w="12700" cap="flat" cmpd="sng">
            <a:solidFill>
              <a:srgbClr val="333333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1313" name="Freeform 49">
            <a:extLst>
              <a:ext uri="{FF2B5EF4-FFF2-40B4-BE49-F238E27FC236}">
                <a16:creationId xmlns:a16="http://schemas.microsoft.com/office/drawing/2014/main" id="{3C78A6BC-F1D5-455A-B0C0-3DF7A85C8858}"/>
              </a:ext>
            </a:extLst>
          </p:cNvPr>
          <p:cNvSpPr>
            <a:spLocks/>
          </p:cNvSpPr>
          <p:nvPr/>
        </p:nvSpPr>
        <p:spPr bwMode="auto">
          <a:xfrm>
            <a:off x="2979738" y="3536950"/>
            <a:ext cx="1889125" cy="1574800"/>
          </a:xfrm>
          <a:custGeom>
            <a:avLst/>
            <a:gdLst>
              <a:gd name="T0" fmla="*/ 198 w 1190"/>
              <a:gd name="T1" fmla="*/ 992 h 992"/>
              <a:gd name="T2" fmla="*/ 0 w 1190"/>
              <a:gd name="T3" fmla="*/ 709 h 992"/>
              <a:gd name="T4" fmla="*/ 1190 w 1190"/>
              <a:gd name="T5" fmla="*/ 0 h 992"/>
              <a:gd name="T6" fmla="*/ 198 w 1190"/>
              <a:gd name="T7" fmla="*/ 992 h 9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90" h="992">
                <a:moveTo>
                  <a:pt x="198" y="992"/>
                </a:moveTo>
                <a:lnTo>
                  <a:pt x="0" y="709"/>
                </a:lnTo>
                <a:lnTo>
                  <a:pt x="1190" y="0"/>
                </a:lnTo>
                <a:lnTo>
                  <a:pt x="198" y="992"/>
                </a:lnTo>
                <a:close/>
              </a:path>
            </a:pathLst>
          </a:custGeom>
          <a:solidFill>
            <a:srgbClr val="339966"/>
          </a:solidFill>
          <a:ln w="12700" cap="flat" cmpd="sng">
            <a:solidFill>
              <a:srgbClr val="333333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1314" name="Freeform 50">
            <a:extLst>
              <a:ext uri="{FF2B5EF4-FFF2-40B4-BE49-F238E27FC236}">
                <a16:creationId xmlns:a16="http://schemas.microsoft.com/office/drawing/2014/main" id="{5C2EDFD1-0FEC-4D1B-9FD4-8B0D4A85EAD5}"/>
              </a:ext>
            </a:extLst>
          </p:cNvPr>
          <p:cNvSpPr>
            <a:spLocks/>
          </p:cNvSpPr>
          <p:nvPr/>
        </p:nvSpPr>
        <p:spPr bwMode="auto">
          <a:xfrm>
            <a:off x="4868863" y="1422400"/>
            <a:ext cx="1125537" cy="2114550"/>
          </a:xfrm>
          <a:custGeom>
            <a:avLst/>
            <a:gdLst>
              <a:gd name="T0" fmla="*/ 0 w 709"/>
              <a:gd name="T1" fmla="*/ 1332 h 1332"/>
              <a:gd name="T2" fmla="*/ 369 w 709"/>
              <a:gd name="T3" fmla="*/ 0 h 1332"/>
              <a:gd name="T4" fmla="*/ 709 w 709"/>
              <a:gd name="T5" fmla="*/ 113 h 1332"/>
              <a:gd name="T6" fmla="*/ 0 w 709"/>
              <a:gd name="T7" fmla="*/ 1332 h 13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09" h="1332">
                <a:moveTo>
                  <a:pt x="0" y="1332"/>
                </a:moveTo>
                <a:lnTo>
                  <a:pt x="369" y="0"/>
                </a:lnTo>
                <a:lnTo>
                  <a:pt x="709" y="113"/>
                </a:lnTo>
                <a:lnTo>
                  <a:pt x="0" y="1332"/>
                </a:lnTo>
                <a:close/>
              </a:path>
            </a:pathLst>
          </a:custGeom>
          <a:solidFill>
            <a:srgbClr val="3366FF"/>
          </a:solidFill>
          <a:ln w="12700" cap="flat" cmpd="sng">
            <a:solidFill>
              <a:srgbClr val="333333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1315" name="Freeform 51">
            <a:extLst>
              <a:ext uri="{FF2B5EF4-FFF2-40B4-BE49-F238E27FC236}">
                <a16:creationId xmlns:a16="http://schemas.microsoft.com/office/drawing/2014/main" id="{5FAF3E3E-F167-4294-9F83-3BDDB445FFBA}"/>
              </a:ext>
            </a:extLst>
          </p:cNvPr>
          <p:cNvSpPr>
            <a:spLocks/>
          </p:cNvSpPr>
          <p:nvPr/>
        </p:nvSpPr>
        <p:spPr bwMode="auto">
          <a:xfrm>
            <a:off x="3294063" y="1601788"/>
            <a:ext cx="1574800" cy="1935162"/>
          </a:xfrm>
          <a:custGeom>
            <a:avLst/>
            <a:gdLst>
              <a:gd name="T0" fmla="*/ 992 w 992"/>
              <a:gd name="T1" fmla="*/ 1219 h 1219"/>
              <a:gd name="T2" fmla="*/ 284 w 992"/>
              <a:gd name="T3" fmla="*/ 0 h 1219"/>
              <a:gd name="T4" fmla="*/ 0 w 992"/>
              <a:gd name="T5" fmla="*/ 227 h 1219"/>
              <a:gd name="T6" fmla="*/ 992 w 992"/>
              <a:gd name="T7" fmla="*/ 1219 h 12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92" h="1219">
                <a:moveTo>
                  <a:pt x="992" y="1219"/>
                </a:moveTo>
                <a:lnTo>
                  <a:pt x="284" y="0"/>
                </a:lnTo>
                <a:lnTo>
                  <a:pt x="0" y="227"/>
                </a:lnTo>
                <a:lnTo>
                  <a:pt x="992" y="1219"/>
                </a:lnTo>
                <a:close/>
              </a:path>
            </a:pathLst>
          </a:custGeom>
          <a:solidFill>
            <a:srgbClr val="3366FF"/>
          </a:solidFill>
          <a:ln w="12700" cap="flat" cmpd="sng">
            <a:solidFill>
              <a:srgbClr val="333333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1316" name="Freeform 52">
            <a:extLst>
              <a:ext uri="{FF2B5EF4-FFF2-40B4-BE49-F238E27FC236}">
                <a16:creationId xmlns:a16="http://schemas.microsoft.com/office/drawing/2014/main" id="{3BB10D95-0BFE-462A-8AC4-C762951580B4}"/>
              </a:ext>
            </a:extLst>
          </p:cNvPr>
          <p:cNvSpPr>
            <a:spLocks/>
          </p:cNvSpPr>
          <p:nvPr/>
        </p:nvSpPr>
        <p:spPr bwMode="auto">
          <a:xfrm>
            <a:off x="4868863" y="3536950"/>
            <a:ext cx="2160587" cy="1079500"/>
          </a:xfrm>
          <a:custGeom>
            <a:avLst/>
            <a:gdLst>
              <a:gd name="T0" fmla="*/ 1191 w 1361"/>
              <a:gd name="T1" fmla="*/ 680 h 680"/>
              <a:gd name="T2" fmla="*/ 1361 w 1361"/>
              <a:gd name="T3" fmla="*/ 368 h 680"/>
              <a:gd name="T4" fmla="*/ 0 w 1361"/>
              <a:gd name="T5" fmla="*/ 0 h 680"/>
              <a:gd name="T6" fmla="*/ 1191 w 1361"/>
              <a:gd name="T7" fmla="*/ 680 h 6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61" h="680">
                <a:moveTo>
                  <a:pt x="1191" y="680"/>
                </a:moveTo>
                <a:lnTo>
                  <a:pt x="1361" y="368"/>
                </a:lnTo>
                <a:lnTo>
                  <a:pt x="0" y="0"/>
                </a:lnTo>
                <a:lnTo>
                  <a:pt x="1191" y="680"/>
                </a:lnTo>
                <a:close/>
              </a:path>
            </a:pathLst>
          </a:custGeom>
          <a:solidFill>
            <a:srgbClr val="FF99CC"/>
          </a:solidFill>
          <a:ln w="12700" cap="flat" cmpd="sng">
            <a:solidFill>
              <a:srgbClr val="333333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1317" name="Freeform 53">
            <a:extLst>
              <a:ext uri="{FF2B5EF4-FFF2-40B4-BE49-F238E27FC236}">
                <a16:creationId xmlns:a16="http://schemas.microsoft.com/office/drawing/2014/main" id="{EC9FBF19-79B8-4763-81DD-B9576456B4A1}"/>
              </a:ext>
            </a:extLst>
          </p:cNvPr>
          <p:cNvSpPr>
            <a:spLocks/>
          </p:cNvSpPr>
          <p:nvPr/>
        </p:nvSpPr>
        <p:spPr bwMode="auto">
          <a:xfrm>
            <a:off x="4868863" y="2997200"/>
            <a:ext cx="2205037" cy="539750"/>
          </a:xfrm>
          <a:custGeom>
            <a:avLst/>
            <a:gdLst>
              <a:gd name="T0" fmla="*/ 1361 w 1389"/>
              <a:gd name="T1" fmla="*/ 0 h 340"/>
              <a:gd name="T2" fmla="*/ 1389 w 1389"/>
              <a:gd name="T3" fmla="*/ 340 h 340"/>
              <a:gd name="T4" fmla="*/ 0 w 1389"/>
              <a:gd name="T5" fmla="*/ 340 h 340"/>
              <a:gd name="T6" fmla="*/ 1361 w 1389"/>
              <a:gd name="T7" fmla="*/ 0 h 3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89" h="340">
                <a:moveTo>
                  <a:pt x="1361" y="0"/>
                </a:moveTo>
                <a:lnTo>
                  <a:pt x="1389" y="340"/>
                </a:lnTo>
                <a:lnTo>
                  <a:pt x="0" y="340"/>
                </a:lnTo>
                <a:lnTo>
                  <a:pt x="1361" y="0"/>
                </a:lnTo>
                <a:close/>
              </a:path>
            </a:pathLst>
          </a:custGeom>
          <a:solidFill>
            <a:srgbClr val="3366FF"/>
          </a:solidFill>
          <a:ln w="12700" cap="flat" cmpd="sng">
            <a:solidFill>
              <a:srgbClr val="333333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1318" name="Freeform 54">
            <a:extLst>
              <a:ext uri="{FF2B5EF4-FFF2-40B4-BE49-F238E27FC236}">
                <a16:creationId xmlns:a16="http://schemas.microsoft.com/office/drawing/2014/main" id="{97FAB172-4FD7-441B-984F-9770C66E0BCA}"/>
              </a:ext>
            </a:extLst>
          </p:cNvPr>
          <p:cNvSpPr>
            <a:spLocks/>
          </p:cNvSpPr>
          <p:nvPr/>
        </p:nvSpPr>
        <p:spPr bwMode="auto">
          <a:xfrm>
            <a:off x="4868863" y="3536950"/>
            <a:ext cx="1890712" cy="1574800"/>
          </a:xfrm>
          <a:custGeom>
            <a:avLst/>
            <a:gdLst>
              <a:gd name="T0" fmla="*/ 0 w 1191"/>
              <a:gd name="T1" fmla="*/ 0 h 992"/>
              <a:gd name="T2" fmla="*/ 1191 w 1191"/>
              <a:gd name="T3" fmla="*/ 680 h 992"/>
              <a:gd name="T4" fmla="*/ 992 w 1191"/>
              <a:gd name="T5" fmla="*/ 992 h 992"/>
              <a:gd name="T6" fmla="*/ 0 w 1191"/>
              <a:gd name="T7" fmla="*/ 0 h 9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91" h="992">
                <a:moveTo>
                  <a:pt x="0" y="0"/>
                </a:moveTo>
                <a:lnTo>
                  <a:pt x="1191" y="680"/>
                </a:lnTo>
                <a:lnTo>
                  <a:pt x="992" y="992"/>
                </a:lnTo>
                <a:lnTo>
                  <a:pt x="0" y="0"/>
                </a:lnTo>
                <a:close/>
              </a:path>
            </a:pathLst>
          </a:custGeom>
          <a:solidFill>
            <a:srgbClr val="FF9900"/>
          </a:solidFill>
          <a:ln w="12700" cap="flat" cmpd="sng">
            <a:solidFill>
              <a:srgbClr val="333333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1319" name="AutoShape 55">
            <a:extLst>
              <a:ext uri="{FF2B5EF4-FFF2-40B4-BE49-F238E27FC236}">
                <a16:creationId xmlns:a16="http://schemas.microsoft.com/office/drawing/2014/main" id="{1968CA4A-B4E2-4D50-A36B-199E7C14243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63813" y="1265238"/>
            <a:ext cx="4594225" cy="4594225"/>
          </a:xfrm>
          <a:custGeom>
            <a:avLst/>
            <a:gdLst>
              <a:gd name="G0" fmla="+- 1687 0 0"/>
              <a:gd name="G1" fmla="+- 21600 0 1687"/>
              <a:gd name="G2" fmla="+- 21600 0 1687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1687" y="10800"/>
                </a:moveTo>
                <a:cubicBezTo>
                  <a:pt x="1687" y="15833"/>
                  <a:pt x="5767" y="19913"/>
                  <a:pt x="10800" y="19913"/>
                </a:cubicBezTo>
                <a:cubicBezTo>
                  <a:pt x="15833" y="19913"/>
                  <a:pt x="19913" y="15833"/>
                  <a:pt x="19913" y="10800"/>
                </a:cubicBezTo>
                <a:cubicBezTo>
                  <a:pt x="19913" y="5767"/>
                  <a:pt x="15833" y="1687"/>
                  <a:pt x="10800" y="1687"/>
                </a:cubicBezTo>
                <a:cubicBezTo>
                  <a:pt x="5767" y="1687"/>
                  <a:pt x="1687" y="5767"/>
                  <a:pt x="1687" y="10800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38100">
                <a:solidFill>
                  <a:srgbClr val="333333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422" name="WordArt 158">
            <a:extLst>
              <a:ext uri="{FF2B5EF4-FFF2-40B4-BE49-F238E27FC236}">
                <a16:creationId xmlns:a16="http://schemas.microsoft.com/office/drawing/2014/main" id="{1E719E3C-4A5E-4327-AE94-0E2D28E1A678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4367213" y="2303463"/>
            <a:ext cx="914400" cy="4572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ＭＳ Ｐゴシック" panose="020B0600070205080204" pitchFamily="50" charset="-128"/>
              </a:rPr>
              <a:t>就寝</a:t>
            </a:r>
          </a:p>
        </p:txBody>
      </p:sp>
      <p:grpSp>
        <p:nvGrpSpPr>
          <p:cNvPr id="11424" name="Group 160">
            <a:extLst>
              <a:ext uri="{FF2B5EF4-FFF2-40B4-BE49-F238E27FC236}">
                <a16:creationId xmlns:a16="http://schemas.microsoft.com/office/drawing/2014/main" id="{85643BF5-BF69-4A05-90C2-4DBDD2A7B93D}"/>
              </a:ext>
            </a:extLst>
          </p:cNvPr>
          <p:cNvGrpSpPr>
            <a:grpSpLocks/>
          </p:cNvGrpSpPr>
          <p:nvPr/>
        </p:nvGrpSpPr>
        <p:grpSpPr bwMode="auto">
          <a:xfrm>
            <a:off x="2497138" y="1265238"/>
            <a:ext cx="4683125" cy="4589462"/>
            <a:chOff x="1594" y="819"/>
            <a:chExt cx="2910" cy="2854"/>
          </a:xfrm>
        </p:grpSpPr>
        <p:sp>
          <p:nvSpPr>
            <p:cNvPr id="11425" name="Text Box 161">
              <a:extLst>
                <a:ext uri="{FF2B5EF4-FFF2-40B4-BE49-F238E27FC236}">
                  <a16:creationId xmlns:a16="http://schemas.microsoft.com/office/drawing/2014/main" id="{1292CDD6-DEC8-448E-B82F-C8A119EC276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295" y="3428"/>
              <a:ext cx="264" cy="19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1400" b="1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11</a:t>
              </a:r>
            </a:p>
          </p:txBody>
        </p:sp>
        <p:sp>
          <p:nvSpPr>
            <p:cNvPr id="11426" name="Text Box 162">
              <a:extLst>
                <a:ext uri="{FF2B5EF4-FFF2-40B4-BE49-F238E27FC236}">
                  <a16:creationId xmlns:a16="http://schemas.microsoft.com/office/drawing/2014/main" id="{DFB5CF1B-663D-4FE8-AE19-BBA42775392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955" y="819"/>
              <a:ext cx="190" cy="19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1400" b="1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</a:t>
              </a:r>
            </a:p>
          </p:txBody>
        </p:sp>
        <p:sp>
          <p:nvSpPr>
            <p:cNvPr id="11427" name="Text Box 163">
              <a:extLst>
                <a:ext uri="{FF2B5EF4-FFF2-40B4-BE49-F238E27FC236}">
                  <a16:creationId xmlns:a16="http://schemas.microsoft.com/office/drawing/2014/main" id="{FBD57B82-E1E6-4210-8742-F1106FA3FEC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322" y="876"/>
              <a:ext cx="190" cy="19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1400" b="1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</a:p>
          </p:txBody>
        </p:sp>
        <p:sp>
          <p:nvSpPr>
            <p:cNvPr id="11428" name="Text Box 164">
              <a:extLst>
                <a:ext uri="{FF2B5EF4-FFF2-40B4-BE49-F238E27FC236}">
                  <a16:creationId xmlns:a16="http://schemas.microsoft.com/office/drawing/2014/main" id="{E398D283-3ABA-4C33-AB2D-E58CF98ABDC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613" y="987"/>
              <a:ext cx="191" cy="18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n-US" altLang="ja-JP" sz="1400" b="1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2</a:t>
              </a:r>
            </a:p>
          </p:txBody>
        </p:sp>
        <p:sp>
          <p:nvSpPr>
            <p:cNvPr id="11429" name="Text Box 165">
              <a:extLst>
                <a:ext uri="{FF2B5EF4-FFF2-40B4-BE49-F238E27FC236}">
                  <a16:creationId xmlns:a16="http://schemas.microsoft.com/office/drawing/2014/main" id="{A56CF369-919D-48F3-BD1D-D9010F7D857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889" y="1188"/>
              <a:ext cx="190" cy="19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1400" b="1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3</a:t>
              </a:r>
            </a:p>
          </p:txBody>
        </p:sp>
        <p:sp>
          <p:nvSpPr>
            <p:cNvPr id="11430" name="Text Box 166">
              <a:extLst>
                <a:ext uri="{FF2B5EF4-FFF2-40B4-BE49-F238E27FC236}">
                  <a16:creationId xmlns:a16="http://schemas.microsoft.com/office/drawing/2014/main" id="{93550C08-58A3-4AEC-8F9D-CDCE7351CC7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090" y="1472"/>
              <a:ext cx="189" cy="18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1400" b="1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4</a:t>
              </a:r>
            </a:p>
          </p:txBody>
        </p:sp>
        <p:sp>
          <p:nvSpPr>
            <p:cNvPr id="11431" name="Text Box 167">
              <a:extLst>
                <a:ext uri="{FF2B5EF4-FFF2-40B4-BE49-F238E27FC236}">
                  <a16:creationId xmlns:a16="http://schemas.microsoft.com/office/drawing/2014/main" id="{83FCD3BE-B89B-49AF-86EB-B23F30D838A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258" y="1812"/>
              <a:ext cx="190" cy="19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1400" b="1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5</a:t>
              </a:r>
            </a:p>
          </p:txBody>
        </p:sp>
        <p:sp>
          <p:nvSpPr>
            <p:cNvPr id="11432" name="Text Box 168">
              <a:extLst>
                <a:ext uri="{FF2B5EF4-FFF2-40B4-BE49-F238E27FC236}">
                  <a16:creationId xmlns:a16="http://schemas.microsoft.com/office/drawing/2014/main" id="{E07302D1-6EDC-4E63-B536-16363171366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315" y="2124"/>
              <a:ext cx="189" cy="19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1400" b="1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6</a:t>
              </a:r>
            </a:p>
          </p:txBody>
        </p:sp>
        <p:sp>
          <p:nvSpPr>
            <p:cNvPr id="11433" name="Text Box 169">
              <a:extLst>
                <a:ext uri="{FF2B5EF4-FFF2-40B4-BE49-F238E27FC236}">
                  <a16:creationId xmlns:a16="http://schemas.microsoft.com/office/drawing/2014/main" id="{60F4E0AE-8651-4CDD-A550-170F6C2E2FF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259" y="2492"/>
              <a:ext cx="190" cy="19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1400" b="1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7</a:t>
              </a:r>
            </a:p>
          </p:txBody>
        </p:sp>
        <p:sp>
          <p:nvSpPr>
            <p:cNvPr id="11434" name="Text Box 170">
              <a:extLst>
                <a:ext uri="{FF2B5EF4-FFF2-40B4-BE49-F238E27FC236}">
                  <a16:creationId xmlns:a16="http://schemas.microsoft.com/office/drawing/2014/main" id="{2D38E53E-6711-4222-9F58-FF67E005901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116" y="2804"/>
              <a:ext cx="190" cy="19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1400" b="1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8</a:t>
              </a:r>
            </a:p>
          </p:txBody>
        </p:sp>
        <p:sp>
          <p:nvSpPr>
            <p:cNvPr id="11435" name="Text Box 171">
              <a:extLst>
                <a:ext uri="{FF2B5EF4-FFF2-40B4-BE49-F238E27FC236}">
                  <a16:creationId xmlns:a16="http://schemas.microsoft.com/office/drawing/2014/main" id="{7AF5A723-E5C5-45D2-8385-DCCFAEAC9F9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18" y="3087"/>
              <a:ext cx="189" cy="18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1400" b="1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9</a:t>
              </a:r>
            </a:p>
          </p:txBody>
        </p:sp>
        <p:sp>
          <p:nvSpPr>
            <p:cNvPr id="11436" name="Text Box 172">
              <a:extLst>
                <a:ext uri="{FF2B5EF4-FFF2-40B4-BE49-F238E27FC236}">
                  <a16:creationId xmlns:a16="http://schemas.microsoft.com/office/drawing/2014/main" id="{F7B439DD-4923-40E1-9FED-6317A60046D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607" y="3314"/>
              <a:ext cx="265" cy="18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1400" b="1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10</a:t>
              </a:r>
            </a:p>
          </p:txBody>
        </p:sp>
        <p:sp>
          <p:nvSpPr>
            <p:cNvPr id="11437" name="Text Box 173">
              <a:extLst>
                <a:ext uri="{FF2B5EF4-FFF2-40B4-BE49-F238E27FC236}">
                  <a16:creationId xmlns:a16="http://schemas.microsoft.com/office/drawing/2014/main" id="{6FF2CFA2-F46D-4906-BA95-4E7DA399F36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927" y="3484"/>
              <a:ext cx="264" cy="18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1400" b="1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12</a:t>
              </a:r>
            </a:p>
          </p:txBody>
        </p:sp>
        <p:sp>
          <p:nvSpPr>
            <p:cNvPr id="11438" name="Text Box 174">
              <a:extLst>
                <a:ext uri="{FF2B5EF4-FFF2-40B4-BE49-F238E27FC236}">
                  <a16:creationId xmlns:a16="http://schemas.microsoft.com/office/drawing/2014/main" id="{DF06E709-A8BB-405B-AA72-49DBE3AC376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558" y="3428"/>
              <a:ext cx="264" cy="19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1400" b="1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13</a:t>
              </a:r>
            </a:p>
          </p:txBody>
        </p:sp>
        <p:sp>
          <p:nvSpPr>
            <p:cNvPr id="11439" name="Text Box 175">
              <a:extLst>
                <a:ext uri="{FF2B5EF4-FFF2-40B4-BE49-F238E27FC236}">
                  <a16:creationId xmlns:a16="http://schemas.microsoft.com/office/drawing/2014/main" id="{B19B0822-7CA6-4582-AC8C-7EC4F8C6119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246" y="3286"/>
              <a:ext cx="264" cy="19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1400" b="1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14</a:t>
              </a:r>
            </a:p>
          </p:txBody>
        </p:sp>
        <p:sp>
          <p:nvSpPr>
            <p:cNvPr id="11440" name="Text Box 176">
              <a:extLst>
                <a:ext uri="{FF2B5EF4-FFF2-40B4-BE49-F238E27FC236}">
                  <a16:creationId xmlns:a16="http://schemas.microsoft.com/office/drawing/2014/main" id="{8D9EEC96-C0B9-48CA-BF47-4293D31FCB0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63" y="3087"/>
              <a:ext cx="264" cy="18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1400" b="1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15</a:t>
              </a:r>
            </a:p>
          </p:txBody>
        </p:sp>
        <p:sp>
          <p:nvSpPr>
            <p:cNvPr id="11441" name="Text Box 177">
              <a:extLst>
                <a:ext uri="{FF2B5EF4-FFF2-40B4-BE49-F238E27FC236}">
                  <a16:creationId xmlns:a16="http://schemas.microsoft.com/office/drawing/2014/main" id="{BD2D56CE-DA4D-4927-BAC5-A89ADEE76EB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64" y="2804"/>
              <a:ext cx="264" cy="19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1400" b="1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16</a:t>
              </a:r>
            </a:p>
          </p:txBody>
        </p:sp>
        <p:sp>
          <p:nvSpPr>
            <p:cNvPr id="11442" name="Text Box 178">
              <a:extLst>
                <a:ext uri="{FF2B5EF4-FFF2-40B4-BE49-F238E27FC236}">
                  <a16:creationId xmlns:a16="http://schemas.microsoft.com/office/drawing/2014/main" id="{8BBBDA20-4729-4100-8AC2-BEF4376DB9F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650" y="2492"/>
              <a:ext cx="265" cy="19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1400" b="1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17</a:t>
              </a:r>
            </a:p>
          </p:txBody>
        </p:sp>
        <p:sp>
          <p:nvSpPr>
            <p:cNvPr id="11443" name="Text Box 179">
              <a:extLst>
                <a:ext uri="{FF2B5EF4-FFF2-40B4-BE49-F238E27FC236}">
                  <a16:creationId xmlns:a16="http://schemas.microsoft.com/office/drawing/2014/main" id="{AE637C18-938A-499D-87CE-2B7BBB466E1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94" y="2152"/>
              <a:ext cx="264" cy="18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1400" b="1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18</a:t>
              </a:r>
            </a:p>
          </p:txBody>
        </p:sp>
        <p:sp>
          <p:nvSpPr>
            <p:cNvPr id="11444" name="Text Box 180">
              <a:extLst>
                <a:ext uri="{FF2B5EF4-FFF2-40B4-BE49-F238E27FC236}">
                  <a16:creationId xmlns:a16="http://schemas.microsoft.com/office/drawing/2014/main" id="{9704FDEA-DD6C-4FFA-989B-D0769AE4017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651" y="1783"/>
              <a:ext cx="265" cy="18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1400" b="1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19</a:t>
              </a:r>
            </a:p>
          </p:txBody>
        </p:sp>
        <p:sp>
          <p:nvSpPr>
            <p:cNvPr id="11445" name="Text Box 181">
              <a:extLst>
                <a:ext uri="{FF2B5EF4-FFF2-40B4-BE49-F238E27FC236}">
                  <a16:creationId xmlns:a16="http://schemas.microsoft.com/office/drawing/2014/main" id="{2592574D-ABAB-49F1-83B1-BC01FB0A652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64" y="1500"/>
              <a:ext cx="264" cy="19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1400" b="1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20</a:t>
              </a:r>
            </a:p>
          </p:txBody>
        </p:sp>
        <p:sp>
          <p:nvSpPr>
            <p:cNvPr id="11446" name="Text Box 182">
              <a:extLst>
                <a:ext uri="{FF2B5EF4-FFF2-40B4-BE49-F238E27FC236}">
                  <a16:creationId xmlns:a16="http://schemas.microsoft.com/office/drawing/2014/main" id="{5FE3D1F1-379C-44E5-9F17-0C5D9759AD8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91" y="1216"/>
              <a:ext cx="264" cy="18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1400" b="1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21</a:t>
              </a:r>
            </a:p>
          </p:txBody>
        </p:sp>
        <p:sp>
          <p:nvSpPr>
            <p:cNvPr id="11447" name="Text Box 183">
              <a:extLst>
                <a:ext uri="{FF2B5EF4-FFF2-40B4-BE49-F238E27FC236}">
                  <a16:creationId xmlns:a16="http://schemas.microsoft.com/office/drawing/2014/main" id="{4455C69B-6067-458F-A94E-9B8617100FA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246" y="990"/>
              <a:ext cx="264" cy="18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1400" b="1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22</a:t>
              </a:r>
            </a:p>
          </p:txBody>
        </p:sp>
        <p:sp>
          <p:nvSpPr>
            <p:cNvPr id="11448" name="Text Box 184">
              <a:extLst>
                <a:ext uri="{FF2B5EF4-FFF2-40B4-BE49-F238E27FC236}">
                  <a16:creationId xmlns:a16="http://schemas.microsoft.com/office/drawing/2014/main" id="{23835C0B-2431-4A6E-874F-B05E091260B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586" y="876"/>
              <a:ext cx="265" cy="19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1400" b="1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23</a:t>
              </a: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Line 2">
            <a:extLst>
              <a:ext uri="{FF2B5EF4-FFF2-40B4-BE49-F238E27FC236}">
                <a16:creationId xmlns:a16="http://schemas.microsoft.com/office/drawing/2014/main" id="{ACEB1A78-E77F-41BD-837A-AE8E99DA067F}"/>
              </a:ext>
            </a:extLst>
          </p:cNvPr>
          <p:cNvSpPr>
            <a:spLocks noChangeShapeType="1"/>
          </p:cNvSpPr>
          <p:nvPr/>
        </p:nvSpPr>
        <p:spPr bwMode="auto">
          <a:xfrm>
            <a:off x="4192588" y="3535363"/>
            <a:ext cx="1846262" cy="0"/>
          </a:xfrm>
          <a:prstGeom prst="line">
            <a:avLst/>
          </a:prstGeom>
          <a:noFill/>
          <a:ln w="12700">
            <a:solidFill>
              <a:srgbClr val="333333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6387" name="Line 3">
            <a:extLst>
              <a:ext uri="{FF2B5EF4-FFF2-40B4-BE49-F238E27FC236}">
                <a16:creationId xmlns:a16="http://schemas.microsoft.com/office/drawing/2014/main" id="{6FEDD55C-4D87-4D99-BEC8-1A3A83EC61FE}"/>
              </a:ext>
            </a:extLst>
          </p:cNvPr>
          <p:cNvSpPr>
            <a:spLocks noChangeShapeType="1"/>
          </p:cNvSpPr>
          <p:nvPr/>
        </p:nvSpPr>
        <p:spPr bwMode="auto">
          <a:xfrm>
            <a:off x="4868863" y="3311525"/>
            <a:ext cx="1587" cy="452438"/>
          </a:xfrm>
          <a:prstGeom prst="line">
            <a:avLst/>
          </a:prstGeom>
          <a:noFill/>
          <a:ln w="12700">
            <a:solidFill>
              <a:srgbClr val="333333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6388" name="Freeform 4">
            <a:extLst>
              <a:ext uri="{FF2B5EF4-FFF2-40B4-BE49-F238E27FC236}">
                <a16:creationId xmlns:a16="http://schemas.microsoft.com/office/drawing/2014/main" id="{6AD789A4-E8F4-4635-A4DD-61B81307DB95}"/>
              </a:ext>
            </a:extLst>
          </p:cNvPr>
          <p:cNvSpPr>
            <a:spLocks/>
          </p:cNvSpPr>
          <p:nvPr/>
        </p:nvSpPr>
        <p:spPr bwMode="auto">
          <a:xfrm>
            <a:off x="4868863" y="1331913"/>
            <a:ext cx="585787" cy="2205037"/>
          </a:xfrm>
          <a:custGeom>
            <a:avLst/>
            <a:gdLst>
              <a:gd name="T0" fmla="*/ 0 w 369"/>
              <a:gd name="T1" fmla="*/ 1389 h 1389"/>
              <a:gd name="T2" fmla="*/ 0 w 369"/>
              <a:gd name="T3" fmla="*/ 0 h 1389"/>
              <a:gd name="T4" fmla="*/ 369 w 369"/>
              <a:gd name="T5" fmla="*/ 57 h 1389"/>
              <a:gd name="T6" fmla="*/ 0 w 369"/>
              <a:gd name="T7" fmla="*/ 1389 h 13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69" h="1389">
                <a:moveTo>
                  <a:pt x="0" y="1389"/>
                </a:moveTo>
                <a:lnTo>
                  <a:pt x="0" y="0"/>
                </a:lnTo>
                <a:lnTo>
                  <a:pt x="369" y="57"/>
                </a:lnTo>
                <a:lnTo>
                  <a:pt x="0" y="1389"/>
                </a:lnTo>
                <a:close/>
              </a:path>
            </a:pathLst>
          </a:custGeom>
          <a:solidFill>
            <a:srgbClr val="3366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333333"/>
                </a:solidFill>
                <a:prstDash val="dash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6389" name="Freeform 5">
            <a:extLst>
              <a:ext uri="{FF2B5EF4-FFF2-40B4-BE49-F238E27FC236}">
                <a16:creationId xmlns:a16="http://schemas.microsoft.com/office/drawing/2014/main" id="{1B4C5B9E-ABBC-4354-B544-59B27E4E001F}"/>
              </a:ext>
            </a:extLst>
          </p:cNvPr>
          <p:cNvSpPr>
            <a:spLocks/>
          </p:cNvSpPr>
          <p:nvPr/>
        </p:nvSpPr>
        <p:spPr bwMode="auto">
          <a:xfrm>
            <a:off x="4868863" y="3536950"/>
            <a:ext cx="585787" cy="2205038"/>
          </a:xfrm>
          <a:custGeom>
            <a:avLst/>
            <a:gdLst>
              <a:gd name="T0" fmla="*/ 0 w 369"/>
              <a:gd name="T1" fmla="*/ 0 h 1389"/>
              <a:gd name="T2" fmla="*/ 0 w 369"/>
              <a:gd name="T3" fmla="*/ 1389 h 1389"/>
              <a:gd name="T4" fmla="*/ 369 w 369"/>
              <a:gd name="T5" fmla="*/ 1332 h 1389"/>
              <a:gd name="T6" fmla="*/ 0 w 369"/>
              <a:gd name="T7" fmla="*/ 0 h 13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69" h="1389">
                <a:moveTo>
                  <a:pt x="0" y="0"/>
                </a:moveTo>
                <a:lnTo>
                  <a:pt x="0" y="1389"/>
                </a:lnTo>
                <a:lnTo>
                  <a:pt x="369" y="1332"/>
                </a:lnTo>
                <a:lnTo>
                  <a:pt x="0" y="0"/>
                </a:lnTo>
                <a:close/>
              </a:path>
            </a:pathLst>
          </a:custGeom>
          <a:solidFill>
            <a:srgbClr val="FF9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333333"/>
                </a:solidFill>
                <a:prstDash val="dash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6390" name="Freeform 6">
            <a:extLst>
              <a:ext uri="{FF2B5EF4-FFF2-40B4-BE49-F238E27FC236}">
                <a16:creationId xmlns:a16="http://schemas.microsoft.com/office/drawing/2014/main" id="{9C95899A-6FCA-431E-8496-1ED9069C5D72}"/>
              </a:ext>
            </a:extLst>
          </p:cNvPr>
          <p:cNvSpPr>
            <a:spLocks/>
          </p:cNvSpPr>
          <p:nvPr/>
        </p:nvSpPr>
        <p:spPr bwMode="auto">
          <a:xfrm>
            <a:off x="2663825" y="3536950"/>
            <a:ext cx="2205038" cy="584200"/>
          </a:xfrm>
          <a:custGeom>
            <a:avLst/>
            <a:gdLst>
              <a:gd name="T0" fmla="*/ 1389 w 1389"/>
              <a:gd name="T1" fmla="*/ 0 h 368"/>
              <a:gd name="T2" fmla="*/ 0 w 1389"/>
              <a:gd name="T3" fmla="*/ 0 h 368"/>
              <a:gd name="T4" fmla="*/ 57 w 1389"/>
              <a:gd name="T5" fmla="*/ 368 h 368"/>
              <a:gd name="T6" fmla="*/ 1389 w 1389"/>
              <a:gd name="T7" fmla="*/ 0 h 3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89" h="368">
                <a:moveTo>
                  <a:pt x="1389" y="0"/>
                </a:moveTo>
                <a:lnTo>
                  <a:pt x="0" y="0"/>
                </a:lnTo>
                <a:lnTo>
                  <a:pt x="57" y="368"/>
                </a:lnTo>
                <a:lnTo>
                  <a:pt x="1389" y="0"/>
                </a:lnTo>
                <a:close/>
              </a:path>
            </a:pathLst>
          </a:custGeom>
          <a:solidFill>
            <a:srgbClr val="00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333333"/>
                </a:solidFill>
                <a:prstDash val="dash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6391" name="Freeform 7">
            <a:extLst>
              <a:ext uri="{FF2B5EF4-FFF2-40B4-BE49-F238E27FC236}">
                <a16:creationId xmlns:a16="http://schemas.microsoft.com/office/drawing/2014/main" id="{02227777-B26B-4B12-959D-C119F5385320}"/>
              </a:ext>
            </a:extLst>
          </p:cNvPr>
          <p:cNvSpPr>
            <a:spLocks/>
          </p:cNvSpPr>
          <p:nvPr/>
        </p:nvSpPr>
        <p:spPr bwMode="auto">
          <a:xfrm>
            <a:off x="3294063" y="3536950"/>
            <a:ext cx="1574800" cy="1935163"/>
          </a:xfrm>
          <a:custGeom>
            <a:avLst/>
            <a:gdLst>
              <a:gd name="T0" fmla="*/ 992 w 992"/>
              <a:gd name="T1" fmla="*/ 0 h 1219"/>
              <a:gd name="T2" fmla="*/ 0 w 992"/>
              <a:gd name="T3" fmla="*/ 992 h 1219"/>
              <a:gd name="T4" fmla="*/ 284 w 992"/>
              <a:gd name="T5" fmla="*/ 1219 h 1219"/>
              <a:gd name="T6" fmla="*/ 992 w 992"/>
              <a:gd name="T7" fmla="*/ 0 h 12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92" h="1219">
                <a:moveTo>
                  <a:pt x="992" y="0"/>
                </a:moveTo>
                <a:lnTo>
                  <a:pt x="0" y="992"/>
                </a:lnTo>
                <a:lnTo>
                  <a:pt x="284" y="1219"/>
                </a:lnTo>
                <a:lnTo>
                  <a:pt x="992" y="0"/>
                </a:lnTo>
                <a:close/>
              </a:path>
            </a:pathLst>
          </a:custGeom>
          <a:solidFill>
            <a:srgbClr val="FF9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333333"/>
                </a:solidFill>
                <a:prstDash val="dash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6392" name="Freeform 8">
            <a:extLst>
              <a:ext uri="{FF2B5EF4-FFF2-40B4-BE49-F238E27FC236}">
                <a16:creationId xmlns:a16="http://schemas.microsoft.com/office/drawing/2014/main" id="{7F60778A-3442-49A8-81B2-8F2564F36A27}"/>
              </a:ext>
            </a:extLst>
          </p:cNvPr>
          <p:cNvSpPr>
            <a:spLocks/>
          </p:cNvSpPr>
          <p:nvPr/>
        </p:nvSpPr>
        <p:spPr bwMode="auto">
          <a:xfrm>
            <a:off x="4868863" y="1601788"/>
            <a:ext cx="1574800" cy="1935162"/>
          </a:xfrm>
          <a:custGeom>
            <a:avLst/>
            <a:gdLst>
              <a:gd name="T0" fmla="*/ 0 w 992"/>
              <a:gd name="T1" fmla="*/ 1219 h 1219"/>
              <a:gd name="T2" fmla="*/ 709 w 992"/>
              <a:gd name="T3" fmla="*/ 0 h 1219"/>
              <a:gd name="T4" fmla="*/ 992 w 992"/>
              <a:gd name="T5" fmla="*/ 227 h 1219"/>
              <a:gd name="T6" fmla="*/ 0 w 992"/>
              <a:gd name="T7" fmla="*/ 1219 h 12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92" h="1219">
                <a:moveTo>
                  <a:pt x="0" y="1219"/>
                </a:moveTo>
                <a:lnTo>
                  <a:pt x="709" y="0"/>
                </a:lnTo>
                <a:lnTo>
                  <a:pt x="992" y="227"/>
                </a:lnTo>
                <a:lnTo>
                  <a:pt x="0" y="1219"/>
                </a:lnTo>
                <a:close/>
              </a:path>
            </a:pathLst>
          </a:custGeom>
          <a:solidFill>
            <a:srgbClr val="3366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333333"/>
                </a:solidFill>
                <a:prstDash val="dash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6393" name="Freeform 9">
            <a:extLst>
              <a:ext uri="{FF2B5EF4-FFF2-40B4-BE49-F238E27FC236}">
                <a16:creationId xmlns:a16="http://schemas.microsoft.com/office/drawing/2014/main" id="{F081F6E9-2699-4409-B292-8E78912450A5}"/>
              </a:ext>
            </a:extLst>
          </p:cNvPr>
          <p:cNvSpPr>
            <a:spLocks/>
          </p:cNvSpPr>
          <p:nvPr/>
        </p:nvSpPr>
        <p:spPr bwMode="auto">
          <a:xfrm>
            <a:off x="4868863" y="3536950"/>
            <a:ext cx="2205037" cy="584200"/>
          </a:xfrm>
          <a:custGeom>
            <a:avLst/>
            <a:gdLst>
              <a:gd name="T0" fmla="*/ 0 w 1389"/>
              <a:gd name="T1" fmla="*/ 0 h 368"/>
              <a:gd name="T2" fmla="*/ 1389 w 1389"/>
              <a:gd name="T3" fmla="*/ 0 h 368"/>
              <a:gd name="T4" fmla="*/ 1361 w 1389"/>
              <a:gd name="T5" fmla="*/ 368 h 368"/>
              <a:gd name="T6" fmla="*/ 0 w 1389"/>
              <a:gd name="T7" fmla="*/ 0 h 3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89" h="368">
                <a:moveTo>
                  <a:pt x="0" y="0"/>
                </a:moveTo>
                <a:lnTo>
                  <a:pt x="1389" y="0"/>
                </a:lnTo>
                <a:lnTo>
                  <a:pt x="1361" y="368"/>
                </a:lnTo>
                <a:lnTo>
                  <a:pt x="0" y="0"/>
                </a:lnTo>
                <a:close/>
              </a:path>
            </a:pathLst>
          </a:custGeom>
          <a:solidFill>
            <a:srgbClr val="FF9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333333"/>
                </a:solidFill>
                <a:prstDash val="dash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6394" name="Freeform 10">
            <a:extLst>
              <a:ext uri="{FF2B5EF4-FFF2-40B4-BE49-F238E27FC236}">
                <a16:creationId xmlns:a16="http://schemas.microsoft.com/office/drawing/2014/main" id="{E347A541-1A74-4834-9D2F-F24B2DBC1B9F}"/>
              </a:ext>
            </a:extLst>
          </p:cNvPr>
          <p:cNvSpPr>
            <a:spLocks/>
          </p:cNvSpPr>
          <p:nvPr/>
        </p:nvSpPr>
        <p:spPr bwMode="auto">
          <a:xfrm>
            <a:off x="4868863" y="2411413"/>
            <a:ext cx="2160587" cy="1125537"/>
          </a:xfrm>
          <a:custGeom>
            <a:avLst/>
            <a:gdLst>
              <a:gd name="T0" fmla="*/ 0 w 1361"/>
              <a:gd name="T1" fmla="*/ 709 h 709"/>
              <a:gd name="T2" fmla="*/ 1219 w 1361"/>
              <a:gd name="T3" fmla="*/ 0 h 709"/>
              <a:gd name="T4" fmla="*/ 1361 w 1361"/>
              <a:gd name="T5" fmla="*/ 369 h 709"/>
              <a:gd name="T6" fmla="*/ 0 w 1361"/>
              <a:gd name="T7" fmla="*/ 709 h 7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61" h="709">
                <a:moveTo>
                  <a:pt x="0" y="709"/>
                </a:moveTo>
                <a:lnTo>
                  <a:pt x="1219" y="0"/>
                </a:lnTo>
                <a:lnTo>
                  <a:pt x="1361" y="369"/>
                </a:lnTo>
                <a:lnTo>
                  <a:pt x="0" y="709"/>
                </a:lnTo>
                <a:close/>
              </a:path>
            </a:pathLst>
          </a:custGeom>
          <a:solidFill>
            <a:srgbClr val="3366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333333"/>
                </a:solidFill>
                <a:prstDash val="dash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6395" name="Freeform 11">
            <a:extLst>
              <a:ext uri="{FF2B5EF4-FFF2-40B4-BE49-F238E27FC236}">
                <a16:creationId xmlns:a16="http://schemas.microsoft.com/office/drawing/2014/main" id="{F42DB724-E237-4341-B281-9B5331216854}"/>
              </a:ext>
            </a:extLst>
          </p:cNvPr>
          <p:cNvSpPr>
            <a:spLocks/>
          </p:cNvSpPr>
          <p:nvPr/>
        </p:nvSpPr>
        <p:spPr bwMode="auto">
          <a:xfrm>
            <a:off x="3744913" y="1422400"/>
            <a:ext cx="1123950" cy="2114550"/>
          </a:xfrm>
          <a:custGeom>
            <a:avLst/>
            <a:gdLst>
              <a:gd name="T0" fmla="*/ 708 w 708"/>
              <a:gd name="T1" fmla="*/ 1332 h 1332"/>
              <a:gd name="T2" fmla="*/ 340 w 708"/>
              <a:gd name="T3" fmla="*/ 0 h 1332"/>
              <a:gd name="T4" fmla="*/ 0 w 708"/>
              <a:gd name="T5" fmla="*/ 113 h 1332"/>
              <a:gd name="T6" fmla="*/ 708 w 708"/>
              <a:gd name="T7" fmla="*/ 1332 h 13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08" h="1332">
                <a:moveTo>
                  <a:pt x="708" y="1332"/>
                </a:moveTo>
                <a:lnTo>
                  <a:pt x="340" y="0"/>
                </a:lnTo>
                <a:lnTo>
                  <a:pt x="0" y="113"/>
                </a:lnTo>
                <a:lnTo>
                  <a:pt x="708" y="1332"/>
                </a:lnTo>
                <a:close/>
              </a:path>
            </a:pathLst>
          </a:custGeom>
          <a:solidFill>
            <a:srgbClr val="3366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333333"/>
                </a:solidFill>
                <a:prstDash val="dash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6396" name="Freeform 12">
            <a:extLst>
              <a:ext uri="{FF2B5EF4-FFF2-40B4-BE49-F238E27FC236}">
                <a16:creationId xmlns:a16="http://schemas.microsoft.com/office/drawing/2014/main" id="{94280353-D0E8-4402-AEB4-5915FE9FB2AD}"/>
              </a:ext>
            </a:extLst>
          </p:cNvPr>
          <p:cNvSpPr>
            <a:spLocks/>
          </p:cNvSpPr>
          <p:nvPr/>
        </p:nvSpPr>
        <p:spPr bwMode="auto">
          <a:xfrm>
            <a:off x="2933700" y="1962150"/>
            <a:ext cx="1935163" cy="1574800"/>
          </a:xfrm>
          <a:custGeom>
            <a:avLst/>
            <a:gdLst>
              <a:gd name="T0" fmla="*/ 1219 w 1219"/>
              <a:gd name="T1" fmla="*/ 992 h 992"/>
              <a:gd name="T2" fmla="*/ 227 w 1219"/>
              <a:gd name="T3" fmla="*/ 0 h 992"/>
              <a:gd name="T4" fmla="*/ 0 w 1219"/>
              <a:gd name="T5" fmla="*/ 312 h 992"/>
              <a:gd name="T6" fmla="*/ 1219 w 1219"/>
              <a:gd name="T7" fmla="*/ 992 h 9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19" h="992">
                <a:moveTo>
                  <a:pt x="1219" y="992"/>
                </a:moveTo>
                <a:lnTo>
                  <a:pt x="227" y="0"/>
                </a:lnTo>
                <a:lnTo>
                  <a:pt x="0" y="312"/>
                </a:lnTo>
                <a:lnTo>
                  <a:pt x="1219" y="992"/>
                </a:lnTo>
                <a:close/>
              </a:path>
            </a:pathLst>
          </a:custGeom>
          <a:solidFill>
            <a:srgbClr val="3366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333333"/>
                </a:solidFill>
                <a:prstDash val="dash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6397" name="Freeform 13">
            <a:extLst>
              <a:ext uri="{FF2B5EF4-FFF2-40B4-BE49-F238E27FC236}">
                <a16:creationId xmlns:a16="http://schemas.microsoft.com/office/drawing/2014/main" id="{227FB8FA-AEA9-4B21-BA59-13984E23B15E}"/>
              </a:ext>
            </a:extLst>
          </p:cNvPr>
          <p:cNvSpPr>
            <a:spLocks/>
          </p:cNvSpPr>
          <p:nvPr/>
        </p:nvSpPr>
        <p:spPr bwMode="auto">
          <a:xfrm>
            <a:off x="4868863" y="3536950"/>
            <a:ext cx="1574800" cy="1935163"/>
          </a:xfrm>
          <a:custGeom>
            <a:avLst/>
            <a:gdLst>
              <a:gd name="T0" fmla="*/ 0 w 992"/>
              <a:gd name="T1" fmla="*/ 0 h 1219"/>
              <a:gd name="T2" fmla="*/ 992 w 992"/>
              <a:gd name="T3" fmla="*/ 992 h 1219"/>
              <a:gd name="T4" fmla="*/ 709 w 992"/>
              <a:gd name="T5" fmla="*/ 1219 h 1219"/>
              <a:gd name="T6" fmla="*/ 0 w 992"/>
              <a:gd name="T7" fmla="*/ 0 h 12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92" h="1219">
                <a:moveTo>
                  <a:pt x="0" y="0"/>
                </a:moveTo>
                <a:lnTo>
                  <a:pt x="992" y="992"/>
                </a:lnTo>
                <a:lnTo>
                  <a:pt x="709" y="1219"/>
                </a:lnTo>
                <a:lnTo>
                  <a:pt x="0" y="0"/>
                </a:lnTo>
                <a:close/>
              </a:path>
            </a:pathLst>
          </a:custGeom>
          <a:solidFill>
            <a:srgbClr val="FF9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333333"/>
                </a:solidFill>
                <a:prstDash val="dash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6398" name="Freeform 14">
            <a:extLst>
              <a:ext uri="{FF2B5EF4-FFF2-40B4-BE49-F238E27FC236}">
                <a16:creationId xmlns:a16="http://schemas.microsoft.com/office/drawing/2014/main" id="{E04B0AC1-9A6E-4831-A159-7945A56E3ED5}"/>
              </a:ext>
            </a:extLst>
          </p:cNvPr>
          <p:cNvSpPr>
            <a:spLocks/>
          </p:cNvSpPr>
          <p:nvPr/>
        </p:nvSpPr>
        <p:spPr bwMode="auto">
          <a:xfrm>
            <a:off x="4868863" y="3536950"/>
            <a:ext cx="1125537" cy="2114550"/>
          </a:xfrm>
          <a:custGeom>
            <a:avLst/>
            <a:gdLst>
              <a:gd name="T0" fmla="*/ 0 w 709"/>
              <a:gd name="T1" fmla="*/ 0 h 1332"/>
              <a:gd name="T2" fmla="*/ 709 w 709"/>
              <a:gd name="T3" fmla="*/ 1219 h 1332"/>
              <a:gd name="T4" fmla="*/ 369 w 709"/>
              <a:gd name="T5" fmla="*/ 1332 h 1332"/>
              <a:gd name="T6" fmla="*/ 0 w 709"/>
              <a:gd name="T7" fmla="*/ 0 h 13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09" h="1332">
                <a:moveTo>
                  <a:pt x="0" y="0"/>
                </a:moveTo>
                <a:lnTo>
                  <a:pt x="709" y="1219"/>
                </a:lnTo>
                <a:lnTo>
                  <a:pt x="369" y="1332"/>
                </a:lnTo>
                <a:lnTo>
                  <a:pt x="0" y="0"/>
                </a:lnTo>
                <a:close/>
              </a:path>
            </a:pathLst>
          </a:custGeom>
          <a:solidFill>
            <a:srgbClr val="00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333333"/>
                </a:solidFill>
                <a:prstDash val="dash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6399" name="Freeform 15">
            <a:extLst>
              <a:ext uri="{FF2B5EF4-FFF2-40B4-BE49-F238E27FC236}">
                <a16:creationId xmlns:a16="http://schemas.microsoft.com/office/drawing/2014/main" id="{56DE7E17-03CE-4D57-877F-75C74628604E}"/>
              </a:ext>
            </a:extLst>
          </p:cNvPr>
          <p:cNvSpPr>
            <a:spLocks/>
          </p:cNvSpPr>
          <p:nvPr/>
        </p:nvSpPr>
        <p:spPr bwMode="auto">
          <a:xfrm>
            <a:off x="4329113" y="3536950"/>
            <a:ext cx="539750" cy="2205038"/>
          </a:xfrm>
          <a:custGeom>
            <a:avLst/>
            <a:gdLst>
              <a:gd name="T0" fmla="*/ 0 w 340"/>
              <a:gd name="T1" fmla="*/ 1332 h 1389"/>
              <a:gd name="T2" fmla="*/ 340 w 340"/>
              <a:gd name="T3" fmla="*/ 1389 h 1389"/>
              <a:gd name="T4" fmla="*/ 340 w 340"/>
              <a:gd name="T5" fmla="*/ 0 h 1389"/>
              <a:gd name="T6" fmla="*/ 0 w 340"/>
              <a:gd name="T7" fmla="*/ 1332 h 13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40" h="1389">
                <a:moveTo>
                  <a:pt x="0" y="1332"/>
                </a:moveTo>
                <a:lnTo>
                  <a:pt x="340" y="1389"/>
                </a:lnTo>
                <a:lnTo>
                  <a:pt x="340" y="0"/>
                </a:lnTo>
                <a:lnTo>
                  <a:pt x="0" y="1332"/>
                </a:lnTo>
                <a:close/>
              </a:path>
            </a:pathLst>
          </a:custGeom>
          <a:solidFill>
            <a:srgbClr val="FF9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333333"/>
                </a:solidFill>
                <a:prstDash val="dash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6400" name="Freeform 16">
            <a:extLst>
              <a:ext uri="{FF2B5EF4-FFF2-40B4-BE49-F238E27FC236}">
                <a16:creationId xmlns:a16="http://schemas.microsoft.com/office/drawing/2014/main" id="{3E44BF7E-5A81-4C4B-B864-317751F2F1DE}"/>
              </a:ext>
            </a:extLst>
          </p:cNvPr>
          <p:cNvSpPr>
            <a:spLocks/>
          </p:cNvSpPr>
          <p:nvPr/>
        </p:nvSpPr>
        <p:spPr bwMode="auto">
          <a:xfrm>
            <a:off x="3744913" y="3536950"/>
            <a:ext cx="1123950" cy="2114550"/>
          </a:xfrm>
          <a:custGeom>
            <a:avLst/>
            <a:gdLst>
              <a:gd name="T0" fmla="*/ 0 w 708"/>
              <a:gd name="T1" fmla="*/ 1219 h 1332"/>
              <a:gd name="T2" fmla="*/ 708 w 708"/>
              <a:gd name="T3" fmla="*/ 0 h 1332"/>
              <a:gd name="T4" fmla="*/ 368 w 708"/>
              <a:gd name="T5" fmla="*/ 1332 h 1332"/>
              <a:gd name="T6" fmla="*/ 0 w 708"/>
              <a:gd name="T7" fmla="*/ 1219 h 13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08" h="1332">
                <a:moveTo>
                  <a:pt x="0" y="1219"/>
                </a:moveTo>
                <a:lnTo>
                  <a:pt x="708" y="0"/>
                </a:lnTo>
                <a:lnTo>
                  <a:pt x="368" y="1332"/>
                </a:lnTo>
                <a:lnTo>
                  <a:pt x="0" y="1219"/>
                </a:lnTo>
                <a:close/>
              </a:path>
            </a:pathLst>
          </a:custGeom>
          <a:solidFill>
            <a:srgbClr val="99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333333"/>
                </a:solidFill>
                <a:prstDash val="dash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6401" name="Freeform 17">
            <a:extLst>
              <a:ext uri="{FF2B5EF4-FFF2-40B4-BE49-F238E27FC236}">
                <a16:creationId xmlns:a16="http://schemas.microsoft.com/office/drawing/2014/main" id="{1ECB5AFF-801B-43F5-8603-89F6083C4DC9}"/>
              </a:ext>
            </a:extLst>
          </p:cNvPr>
          <p:cNvSpPr>
            <a:spLocks/>
          </p:cNvSpPr>
          <p:nvPr/>
        </p:nvSpPr>
        <p:spPr bwMode="auto">
          <a:xfrm>
            <a:off x="4868863" y="1962150"/>
            <a:ext cx="1935162" cy="1574800"/>
          </a:xfrm>
          <a:custGeom>
            <a:avLst/>
            <a:gdLst>
              <a:gd name="T0" fmla="*/ 0 w 1219"/>
              <a:gd name="T1" fmla="*/ 992 h 992"/>
              <a:gd name="T2" fmla="*/ 992 w 1219"/>
              <a:gd name="T3" fmla="*/ 0 h 992"/>
              <a:gd name="T4" fmla="*/ 1219 w 1219"/>
              <a:gd name="T5" fmla="*/ 283 h 992"/>
              <a:gd name="T6" fmla="*/ 0 w 1219"/>
              <a:gd name="T7" fmla="*/ 992 h 9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19" h="992">
                <a:moveTo>
                  <a:pt x="0" y="992"/>
                </a:moveTo>
                <a:lnTo>
                  <a:pt x="992" y="0"/>
                </a:lnTo>
                <a:lnTo>
                  <a:pt x="1219" y="283"/>
                </a:lnTo>
                <a:lnTo>
                  <a:pt x="0" y="992"/>
                </a:lnTo>
                <a:close/>
              </a:path>
            </a:pathLst>
          </a:custGeom>
          <a:solidFill>
            <a:srgbClr val="3366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333333"/>
                </a:solidFill>
                <a:prstDash val="dash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6402" name="Freeform 18">
            <a:extLst>
              <a:ext uri="{FF2B5EF4-FFF2-40B4-BE49-F238E27FC236}">
                <a16:creationId xmlns:a16="http://schemas.microsoft.com/office/drawing/2014/main" id="{EC4604CB-E1B8-426A-8404-528237D9B2DD}"/>
              </a:ext>
            </a:extLst>
          </p:cNvPr>
          <p:cNvSpPr>
            <a:spLocks/>
          </p:cNvSpPr>
          <p:nvPr/>
        </p:nvSpPr>
        <p:spPr bwMode="auto">
          <a:xfrm>
            <a:off x="4284663" y="1331913"/>
            <a:ext cx="584200" cy="2205037"/>
          </a:xfrm>
          <a:custGeom>
            <a:avLst/>
            <a:gdLst>
              <a:gd name="T0" fmla="*/ 368 w 368"/>
              <a:gd name="T1" fmla="*/ 1389 h 1389"/>
              <a:gd name="T2" fmla="*/ 368 w 368"/>
              <a:gd name="T3" fmla="*/ 0 h 1389"/>
              <a:gd name="T4" fmla="*/ 0 w 368"/>
              <a:gd name="T5" fmla="*/ 57 h 1389"/>
              <a:gd name="T6" fmla="*/ 368 w 368"/>
              <a:gd name="T7" fmla="*/ 1389 h 13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68" h="1389">
                <a:moveTo>
                  <a:pt x="368" y="1389"/>
                </a:moveTo>
                <a:lnTo>
                  <a:pt x="368" y="0"/>
                </a:lnTo>
                <a:lnTo>
                  <a:pt x="0" y="57"/>
                </a:lnTo>
                <a:lnTo>
                  <a:pt x="368" y="1389"/>
                </a:lnTo>
                <a:close/>
              </a:path>
            </a:pathLst>
          </a:custGeom>
          <a:solidFill>
            <a:srgbClr val="3366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333333"/>
                </a:solidFill>
                <a:prstDash val="dash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6403" name="Freeform 19">
            <a:extLst>
              <a:ext uri="{FF2B5EF4-FFF2-40B4-BE49-F238E27FC236}">
                <a16:creationId xmlns:a16="http://schemas.microsoft.com/office/drawing/2014/main" id="{5F079DCE-3768-4AC1-B777-4E3EAE2FBAFE}"/>
              </a:ext>
            </a:extLst>
          </p:cNvPr>
          <p:cNvSpPr>
            <a:spLocks/>
          </p:cNvSpPr>
          <p:nvPr/>
        </p:nvSpPr>
        <p:spPr bwMode="auto">
          <a:xfrm>
            <a:off x="2754313" y="2457450"/>
            <a:ext cx="2114550" cy="1079500"/>
          </a:xfrm>
          <a:custGeom>
            <a:avLst/>
            <a:gdLst>
              <a:gd name="T0" fmla="*/ 1332 w 1332"/>
              <a:gd name="T1" fmla="*/ 680 h 680"/>
              <a:gd name="T2" fmla="*/ 113 w 1332"/>
              <a:gd name="T3" fmla="*/ 0 h 680"/>
              <a:gd name="T4" fmla="*/ 0 w 1332"/>
              <a:gd name="T5" fmla="*/ 311 h 680"/>
              <a:gd name="T6" fmla="*/ 1332 w 1332"/>
              <a:gd name="T7" fmla="*/ 680 h 6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32" h="680">
                <a:moveTo>
                  <a:pt x="1332" y="680"/>
                </a:moveTo>
                <a:lnTo>
                  <a:pt x="113" y="0"/>
                </a:lnTo>
                <a:lnTo>
                  <a:pt x="0" y="311"/>
                </a:lnTo>
                <a:lnTo>
                  <a:pt x="1332" y="680"/>
                </a:lnTo>
                <a:close/>
              </a:path>
            </a:pathLst>
          </a:custGeom>
          <a:solidFill>
            <a:srgbClr val="3366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333333"/>
                </a:solidFill>
                <a:prstDash val="dash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6404" name="Freeform 20">
            <a:extLst>
              <a:ext uri="{FF2B5EF4-FFF2-40B4-BE49-F238E27FC236}">
                <a16:creationId xmlns:a16="http://schemas.microsoft.com/office/drawing/2014/main" id="{424A88AA-A2C3-4B7F-94C6-1E3BED96FB3E}"/>
              </a:ext>
            </a:extLst>
          </p:cNvPr>
          <p:cNvSpPr>
            <a:spLocks/>
          </p:cNvSpPr>
          <p:nvPr/>
        </p:nvSpPr>
        <p:spPr bwMode="auto">
          <a:xfrm>
            <a:off x="2663825" y="2951163"/>
            <a:ext cx="2205038" cy="585787"/>
          </a:xfrm>
          <a:custGeom>
            <a:avLst/>
            <a:gdLst>
              <a:gd name="T0" fmla="*/ 1389 w 1389"/>
              <a:gd name="T1" fmla="*/ 369 h 369"/>
              <a:gd name="T2" fmla="*/ 57 w 1389"/>
              <a:gd name="T3" fmla="*/ 0 h 369"/>
              <a:gd name="T4" fmla="*/ 0 w 1389"/>
              <a:gd name="T5" fmla="*/ 369 h 369"/>
              <a:gd name="T6" fmla="*/ 1389 w 1389"/>
              <a:gd name="T7" fmla="*/ 369 h 3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89" h="369">
                <a:moveTo>
                  <a:pt x="1389" y="369"/>
                </a:moveTo>
                <a:lnTo>
                  <a:pt x="57" y="0"/>
                </a:lnTo>
                <a:lnTo>
                  <a:pt x="0" y="369"/>
                </a:lnTo>
                <a:lnTo>
                  <a:pt x="1389" y="369"/>
                </a:lnTo>
                <a:close/>
              </a:path>
            </a:pathLst>
          </a:custGeom>
          <a:solidFill>
            <a:srgbClr val="3366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333333"/>
                </a:solidFill>
                <a:prstDash val="dash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6405" name="Freeform 21">
            <a:extLst>
              <a:ext uri="{FF2B5EF4-FFF2-40B4-BE49-F238E27FC236}">
                <a16:creationId xmlns:a16="http://schemas.microsoft.com/office/drawing/2014/main" id="{C3C85CB6-7FCD-420D-AE92-4CA7C1E807CF}"/>
              </a:ext>
            </a:extLst>
          </p:cNvPr>
          <p:cNvSpPr>
            <a:spLocks/>
          </p:cNvSpPr>
          <p:nvPr/>
        </p:nvSpPr>
        <p:spPr bwMode="auto">
          <a:xfrm>
            <a:off x="2754313" y="3536950"/>
            <a:ext cx="2114550" cy="1125538"/>
          </a:xfrm>
          <a:custGeom>
            <a:avLst/>
            <a:gdLst>
              <a:gd name="T0" fmla="*/ 1332 w 1332"/>
              <a:gd name="T1" fmla="*/ 0 h 709"/>
              <a:gd name="T2" fmla="*/ 0 w 1332"/>
              <a:gd name="T3" fmla="*/ 368 h 709"/>
              <a:gd name="T4" fmla="*/ 142 w 1332"/>
              <a:gd name="T5" fmla="*/ 709 h 709"/>
              <a:gd name="T6" fmla="*/ 1332 w 1332"/>
              <a:gd name="T7" fmla="*/ 0 h 7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32" h="709">
                <a:moveTo>
                  <a:pt x="1332" y="0"/>
                </a:moveTo>
                <a:lnTo>
                  <a:pt x="0" y="368"/>
                </a:lnTo>
                <a:lnTo>
                  <a:pt x="142" y="709"/>
                </a:lnTo>
                <a:lnTo>
                  <a:pt x="1332" y="0"/>
                </a:lnTo>
                <a:close/>
              </a:path>
            </a:pathLst>
          </a:custGeom>
          <a:solidFill>
            <a:srgbClr val="FF9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333333"/>
                </a:solidFill>
                <a:prstDash val="dash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6406" name="Freeform 22">
            <a:extLst>
              <a:ext uri="{FF2B5EF4-FFF2-40B4-BE49-F238E27FC236}">
                <a16:creationId xmlns:a16="http://schemas.microsoft.com/office/drawing/2014/main" id="{247457FB-3B37-4DBE-8DCF-0CB461A6142C}"/>
              </a:ext>
            </a:extLst>
          </p:cNvPr>
          <p:cNvSpPr>
            <a:spLocks/>
          </p:cNvSpPr>
          <p:nvPr/>
        </p:nvSpPr>
        <p:spPr bwMode="auto">
          <a:xfrm>
            <a:off x="2979738" y="3536950"/>
            <a:ext cx="1889125" cy="1574800"/>
          </a:xfrm>
          <a:custGeom>
            <a:avLst/>
            <a:gdLst>
              <a:gd name="T0" fmla="*/ 198 w 1190"/>
              <a:gd name="T1" fmla="*/ 992 h 992"/>
              <a:gd name="T2" fmla="*/ 0 w 1190"/>
              <a:gd name="T3" fmla="*/ 709 h 992"/>
              <a:gd name="T4" fmla="*/ 1190 w 1190"/>
              <a:gd name="T5" fmla="*/ 0 h 992"/>
              <a:gd name="T6" fmla="*/ 198 w 1190"/>
              <a:gd name="T7" fmla="*/ 992 h 9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90" h="992">
                <a:moveTo>
                  <a:pt x="198" y="992"/>
                </a:moveTo>
                <a:lnTo>
                  <a:pt x="0" y="709"/>
                </a:lnTo>
                <a:lnTo>
                  <a:pt x="1190" y="0"/>
                </a:lnTo>
                <a:lnTo>
                  <a:pt x="198" y="992"/>
                </a:lnTo>
                <a:close/>
              </a:path>
            </a:pathLst>
          </a:custGeom>
          <a:solidFill>
            <a:srgbClr val="3399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333333"/>
                </a:solidFill>
                <a:prstDash val="dash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6407" name="Freeform 23">
            <a:extLst>
              <a:ext uri="{FF2B5EF4-FFF2-40B4-BE49-F238E27FC236}">
                <a16:creationId xmlns:a16="http://schemas.microsoft.com/office/drawing/2014/main" id="{F18D6008-C11C-4220-B870-F0BAABD119C5}"/>
              </a:ext>
            </a:extLst>
          </p:cNvPr>
          <p:cNvSpPr>
            <a:spLocks/>
          </p:cNvSpPr>
          <p:nvPr/>
        </p:nvSpPr>
        <p:spPr bwMode="auto">
          <a:xfrm>
            <a:off x="4868863" y="1422400"/>
            <a:ext cx="1125537" cy="2114550"/>
          </a:xfrm>
          <a:custGeom>
            <a:avLst/>
            <a:gdLst>
              <a:gd name="T0" fmla="*/ 0 w 709"/>
              <a:gd name="T1" fmla="*/ 1332 h 1332"/>
              <a:gd name="T2" fmla="*/ 369 w 709"/>
              <a:gd name="T3" fmla="*/ 0 h 1332"/>
              <a:gd name="T4" fmla="*/ 709 w 709"/>
              <a:gd name="T5" fmla="*/ 113 h 1332"/>
              <a:gd name="T6" fmla="*/ 0 w 709"/>
              <a:gd name="T7" fmla="*/ 1332 h 13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09" h="1332">
                <a:moveTo>
                  <a:pt x="0" y="1332"/>
                </a:moveTo>
                <a:lnTo>
                  <a:pt x="369" y="0"/>
                </a:lnTo>
                <a:lnTo>
                  <a:pt x="709" y="113"/>
                </a:lnTo>
                <a:lnTo>
                  <a:pt x="0" y="1332"/>
                </a:lnTo>
                <a:close/>
              </a:path>
            </a:pathLst>
          </a:custGeom>
          <a:solidFill>
            <a:srgbClr val="3366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333333"/>
                </a:solidFill>
                <a:prstDash val="dash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6408" name="Freeform 24">
            <a:extLst>
              <a:ext uri="{FF2B5EF4-FFF2-40B4-BE49-F238E27FC236}">
                <a16:creationId xmlns:a16="http://schemas.microsoft.com/office/drawing/2014/main" id="{FAA94834-24E9-458A-A6FD-7980712B1307}"/>
              </a:ext>
            </a:extLst>
          </p:cNvPr>
          <p:cNvSpPr>
            <a:spLocks/>
          </p:cNvSpPr>
          <p:nvPr/>
        </p:nvSpPr>
        <p:spPr bwMode="auto">
          <a:xfrm>
            <a:off x="3294063" y="1601788"/>
            <a:ext cx="1574800" cy="1935162"/>
          </a:xfrm>
          <a:custGeom>
            <a:avLst/>
            <a:gdLst>
              <a:gd name="T0" fmla="*/ 992 w 992"/>
              <a:gd name="T1" fmla="*/ 1219 h 1219"/>
              <a:gd name="T2" fmla="*/ 284 w 992"/>
              <a:gd name="T3" fmla="*/ 0 h 1219"/>
              <a:gd name="T4" fmla="*/ 0 w 992"/>
              <a:gd name="T5" fmla="*/ 227 h 1219"/>
              <a:gd name="T6" fmla="*/ 992 w 992"/>
              <a:gd name="T7" fmla="*/ 1219 h 12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92" h="1219">
                <a:moveTo>
                  <a:pt x="992" y="1219"/>
                </a:moveTo>
                <a:lnTo>
                  <a:pt x="284" y="0"/>
                </a:lnTo>
                <a:lnTo>
                  <a:pt x="0" y="227"/>
                </a:lnTo>
                <a:lnTo>
                  <a:pt x="992" y="1219"/>
                </a:lnTo>
                <a:close/>
              </a:path>
            </a:pathLst>
          </a:custGeom>
          <a:solidFill>
            <a:srgbClr val="3366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333333"/>
                </a:solidFill>
                <a:prstDash val="dash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6409" name="Freeform 25">
            <a:extLst>
              <a:ext uri="{FF2B5EF4-FFF2-40B4-BE49-F238E27FC236}">
                <a16:creationId xmlns:a16="http://schemas.microsoft.com/office/drawing/2014/main" id="{D3A798A6-F6F2-4A6A-8E33-1388696D101A}"/>
              </a:ext>
            </a:extLst>
          </p:cNvPr>
          <p:cNvSpPr>
            <a:spLocks/>
          </p:cNvSpPr>
          <p:nvPr/>
        </p:nvSpPr>
        <p:spPr bwMode="auto">
          <a:xfrm>
            <a:off x="4868863" y="3536950"/>
            <a:ext cx="2160587" cy="1079500"/>
          </a:xfrm>
          <a:custGeom>
            <a:avLst/>
            <a:gdLst>
              <a:gd name="T0" fmla="*/ 1191 w 1361"/>
              <a:gd name="T1" fmla="*/ 680 h 680"/>
              <a:gd name="T2" fmla="*/ 1361 w 1361"/>
              <a:gd name="T3" fmla="*/ 368 h 680"/>
              <a:gd name="T4" fmla="*/ 0 w 1361"/>
              <a:gd name="T5" fmla="*/ 0 h 680"/>
              <a:gd name="T6" fmla="*/ 1191 w 1361"/>
              <a:gd name="T7" fmla="*/ 680 h 6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61" h="680">
                <a:moveTo>
                  <a:pt x="1191" y="680"/>
                </a:moveTo>
                <a:lnTo>
                  <a:pt x="1361" y="368"/>
                </a:lnTo>
                <a:lnTo>
                  <a:pt x="0" y="0"/>
                </a:lnTo>
                <a:lnTo>
                  <a:pt x="1191" y="680"/>
                </a:lnTo>
                <a:close/>
              </a:path>
            </a:pathLst>
          </a:custGeom>
          <a:solidFill>
            <a:srgbClr val="FF99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333333"/>
                </a:solidFill>
                <a:prstDash val="dash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6410" name="Freeform 26">
            <a:extLst>
              <a:ext uri="{FF2B5EF4-FFF2-40B4-BE49-F238E27FC236}">
                <a16:creationId xmlns:a16="http://schemas.microsoft.com/office/drawing/2014/main" id="{7A8444E7-9E3B-4495-9A92-E8F4E2478ABB}"/>
              </a:ext>
            </a:extLst>
          </p:cNvPr>
          <p:cNvSpPr>
            <a:spLocks/>
          </p:cNvSpPr>
          <p:nvPr/>
        </p:nvSpPr>
        <p:spPr bwMode="auto">
          <a:xfrm>
            <a:off x="4868863" y="2997200"/>
            <a:ext cx="2205037" cy="539750"/>
          </a:xfrm>
          <a:custGeom>
            <a:avLst/>
            <a:gdLst>
              <a:gd name="T0" fmla="*/ 1361 w 1389"/>
              <a:gd name="T1" fmla="*/ 0 h 340"/>
              <a:gd name="T2" fmla="*/ 1389 w 1389"/>
              <a:gd name="T3" fmla="*/ 340 h 340"/>
              <a:gd name="T4" fmla="*/ 0 w 1389"/>
              <a:gd name="T5" fmla="*/ 340 h 340"/>
              <a:gd name="T6" fmla="*/ 1361 w 1389"/>
              <a:gd name="T7" fmla="*/ 0 h 3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89" h="340">
                <a:moveTo>
                  <a:pt x="1361" y="0"/>
                </a:moveTo>
                <a:lnTo>
                  <a:pt x="1389" y="340"/>
                </a:lnTo>
                <a:lnTo>
                  <a:pt x="0" y="340"/>
                </a:lnTo>
                <a:lnTo>
                  <a:pt x="1361" y="0"/>
                </a:lnTo>
                <a:close/>
              </a:path>
            </a:pathLst>
          </a:custGeom>
          <a:solidFill>
            <a:srgbClr val="3366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333333"/>
                </a:solidFill>
                <a:prstDash val="dash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6411" name="Freeform 27">
            <a:extLst>
              <a:ext uri="{FF2B5EF4-FFF2-40B4-BE49-F238E27FC236}">
                <a16:creationId xmlns:a16="http://schemas.microsoft.com/office/drawing/2014/main" id="{621C22DF-61F8-4997-B796-AA9261DA3435}"/>
              </a:ext>
            </a:extLst>
          </p:cNvPr>
          <p:cNvSpPr>
            <a:spLocks/>
          </p:cNvSpPr>
          <p:nvPr/>
        </p:nvSpPr>
        <p:spPr bwMode="auto">
          <a:xfrm>
            <a:off x="4868863" y="3536950"/>
            <a:ext cx="1890712" cy="1574800"/>
          </a:xfrm>
          <a:custGeom>
            <a:avLst/>
            <a:gdLst>
              <a:gd name="T0" fmla="*/ 0 w 1191"/>
              <a:gd name="T1" fmla="*/ 0 h 992"/>
              <a:gd name="T2" fmla="*/ 1191 w 1191"/>
              <a:gd name="T3" fmla="*/ 680 h 992"/>
              <a:gd name="T4" fmla="*/ 992 w 1191"/>
              <a:gd name="T5" fmla="*/ 992 h 992"/>
              <a:gd name="T6" fmla="*/ 0 w 1191"/>
              <a:gd name="T7" fmla="*/ 0 h 9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91" h="992">
                <a:moveTo>
                  <a:pt x="0" y="0"/>
                </a:moveTo>
                <a:lnTo>
                  <a:pt x="1191" y="680"/>
                </a:lnTo>
                <a:lnTo>
                  <a:pt x="992" y="992"/>
                </a:lnTo>
                <a:lnTo>
                  <a:pt x="0" y="0"/>
                </a:lnTo>
                <a:close/>
              </a:path>
            </a:pathLst>
          </a:custGeom>
          <a:solidFill>
            <a:srgbClr val="FF9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333333"/>
                </a:solidFill>
                <a:prstDash val="dash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6438" name="WordArt 54">
            <a:extLst>
              <a:ext uri="{FF2B5EF4-FFF2-40B4-BE49-F238E27FC236}">
                <a16:creationId xmlns:a16="http://schemas.microsoft.com/office/drawing/2014/main" id="{93D25512-5617-44C7-87BE-5E6F7D5E3D3B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4367213" y="2303463"/>
            <a:ext cx="914400" cy="4572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ＭＳ Ｐゴシック" panose="020B0600070205080204" pitchFamily="50" charset="-128"/>
              </a:rPr>
              <a:t>就寝</a:t>
            </a:r>
          </a:p>
        </p:txBody>
      </p:sp>
      <p:grpSp>
        <p:nvGrpSpPr>
          <p:cNvPr id="16467" name="Group 83">
            <a:extLst>
              <a:ext uri="{FF2B5EF4-FFF2-40B4-BE49-F238E27FC236}">
                <a16:creationId xmlns:a16="http://schemas.microsoft.com/office/drawing/2014/main" id="{C5F56587-D6C2-452D-A107-5D25278C21B5}"/>
              </a:ext>
            </a:extLst>
          </p:cNvPr>
          <p:cNvGrpSpPr>
            <a:grpSpLocks/>
          </p:cNvGrpSpPr>
          <p:nvPr/>
        </p:nvGrpSpPr>
        <p:grpSpPr bwMode="auto">
          <a:xfrm>
            <a:off x="2219325" y="958850"/>
            <a:ext cx="5251450" cy="5168900"/>
            <a:chOff x="1615" y="819"/>
            <a:chExt cx="2875" cy="2832"/>
          </a:xfrm>
        </p:grpSpPr>
        <p:sp>
          <p:nvSpPr>
            <p:cNvPr id="16468" name="Text Box 84">
              <a:extLst>
                <a:ext uri="{FF2B5EF4-FFF2-40B4-BE49-F238E27FC236}">
                  <a16:creationId xmlns:a16="http://schemas.microsoft.com/office/drawing/2014/main" id="{E5443D52-E9A2-4078-976B-70ABDC4BE84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316" y="3428"/>
              <a:ext cx="222" cy="16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1400">
                  <a:solidFill>
                    <a:schemeClr val="bg2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11</a:t>
              </a:r>
            </a:p>
          </p:txBody>
        </p:sp>
        <p:sp>
          <p:nvSpPr>
            <p:cNvPr id="16469" name="Text Box 85">
              <a:extLst>
                <a:ext uri="{FF2B5EF4-FFF2-40B4-BE49-F238E27FC236}">
                  <a16:creationId xmlns:a16="http://schemas.microsoft.com/office/drawing/2014/main" id="{1311BB3C-B443-48DC-9ED8-459119CAFF1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968" y="819"/>
              <a:ext cx="162" cy="16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1400">
                  <a:solidFill>
                    <a:schemeClr val="bg2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</a:t>
              </a:r>
            </a:p>
          </p:txBody>
        </p:sp>
        <p:sp>
          <p:nvSpPr>
            <p:cNvPr id="16470" name="Text Box 86">
              <a:extLst>
                <a:ext uri="{FF2B5EF4-FFF2-40B4-BE49-F238E27FC236}">
                  <a16:creationId xmlns:a16="http://schemas.microsoft.com/office/drawing/2014/main" id="{65F90E05-FAF2-4F78-87DA-5B874D75257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336" y="876"/>
              <a:ext cx="161" cy="16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1400">
                  <a:solidFill>
                    <a:schemeClr val="bg2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</a:p>
          </p:txBody>
        </p:sp>
        <p:sp>
          <p:nvSpPr>
            <p:cNvPr id="16471" name="Text Box 87">
              <a:extLst>
                <a:ext uri="{FF2B5EF4-FFF2-40B4-BE49-F238E27FC236}">
                  <a16:creationId xmlns:a16="http://schemas.microsoft.com/office/drawing/2014/main" id="{58EFC977-B12B-4D54-A116-B7D88DB55F0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613" y="987"/>
              <a:ext cx="191" cy="16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n-US" altLang="ja-JP" sz="1400">
                  <a:solidFill>
                    <a:schemeClr val="bg2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2</a:t>
              </a:r>
            </a:p>
          </p:txBody>
        </p:sp>
        <p:sp>
          <p:nvSpPr>
            <p:cNvPr id="16472" name="Text Box 88">
              <a:extLst>
                <a:ext uri="{FF2B5EF4-FFF2-40B4-BE49-F238E27FC236}">
                  <a16:creationId xmlns:a16="http://schemas.microsoft.com/office/drawing/2014/main" id="{FE2CE619-224C-4E7B-966A-A9DB7B3D1A9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03" y="1188"/>
              <a:ext cx="162" cy="16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1400">
                  <a:solidFill>
                    <a:schemeClr val="bg2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3</a:t>
              </a:r>
            </a:p>
          </p:txBody>
        </p:sp>
        <p:sp>
          <p:nvSpPr>
            <p:cNvPr id="16473" name="Text Box 89">
              <a:extLst>
                <a:ext uri="{FF2B5EF4-FFF2-40B4-BE49-F238E27FC236}">
                  <a16:creationId xmlns:a16="http://schemas.microsoft.com/office/drawing/2014/main" id="{F10F8450-9A01-4FD2-866F-04FCA6A3BD6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102" y="1472"/>
              <a:ext cx="162" cy="16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1400">
                  <a:solidFill>
                    <a:schemeClr val="bg2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4</a:t>
              </a:r>
            </a:p>
          </p:txBody>
        </p:sp>
        <p:sp>
          <p:nvSpPr>
            <p:cNvPr id="16474" name="Text Box 90">
              <a:extLst>
                <a:ext uri="{FF2B5EF4-FFF2-40B4-BE49-F238E27FC236}">
                  <a16:creationId xmlns:a16="http://schemas.microsoft.com/office/drawing/2014/main" id="{DF63DC35-F1BC-4AAB-B0CE-AE31311E4DC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272" y="1812"/>
              <a:ext cx="162" cy="16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1400">
                  <a:solidFill>
                    <a:schemeClr val="bg2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5</a:t>
              </a:r>
            </a:p>
          </p:txBody>
        </p:sp>
        <p:sp>
          <p:nvSpPr>
            <p:cNvPr id="16475" name="Text Box 91">
              <a:extLst>
                <a:ext uri="{FF2B5EF4-FFF2-40B4-BE49-F238E27FC236}">
                  <a16:creationId xmlns:a16="http://schemas.microsoft.com/office/drawing/2014/main" id="{8EF5304E-0A53-4668-BEEC-7533993205F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329" y="2124"/>
              <a:ext cx="161" cy="16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1400">
                  <a:solidFill>
                    <a:schemeClr val="bg2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6</a:t>
              </a:r>
            </a:p>
          </p:txBody>
        </p:sp>
        <p:sp>
          <p:nvSpPr>
            <p:cNvPr id="16476" name="Text Box 92">
              <a:extLst>
                <a:ext uri="{FF2B5EF4-FFF2-40B4-BE49-F238E27FC236}">
                  <a16:creationId xmlns:a16="http://schemas.microsoft.com/office/drawing/2014/main" id="{6BB31F09-9AEA-4F4B-B0E0-E7C76ECB76F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273" y="2492"/>
              <a:ext cx="162" cy="16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1400">
                  <a:solidFill>
                    <a:schemeClr val="bg2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7</a:t>
              </a:r>
            </a:p>
          </p:txBody>
        </p:sp>
        <p:sp>
          <p:nvSpPr>
            <p:cNvPr id="16477" name="Text Box 93">
              <a:extLst>
                <a:ext uri="{FF2B5EF4-FFF2-40B4-BE49-F238E27FC236}">
                  <a16:creationId xmlns:a16="http://schemas.microsoft.com/office/drawing/2014/main" id="{882E27EE-1C45-496D-88A4-B15D2677B90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130" y="2804"/>
              <a:ext cx="161" cy="16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1400">
                  <a:solidFill>
                    <a:schemeClr val="bg2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8</a:t>
              </a:r>
            </a:p>
          </p:txBody>
        </p:sp>
        <p:sp>
          <p:nvSpPr>
            <p:cNvPr id="16478" name="Text Box 94">
              <a:extLst>
                <a:ext uri="{FF2B5EF4-FFF2-40B4-BE49-F238E27FC236}">
                  <a16:creationId xmlns:a16="http://schemas.microsoft.com/office/drawing/2014/main" id="{1FFB24D1-0969-4AE3-A7F3-4C1FA599DAF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32" y="3087"/>
              <a:ext cx="161" cy="16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1400">
                  <a:solidFill>
                    <a:schemeClr val="bg2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9</a:t>
              </a:r>
            </a:p>
          </p:txBody>
        </p:sp>
        <p:sp>
          <p:nvSpPr>
            <p:cNvPr id="16479" name="Text Box 95">
              <a:extLst>
                <a:ext uri="{FF2B5EF4-FFF2-40B4-BE49-F238E27FC236}">
                  <a16:creationId xmlns:a16="http://schemas.microsoft.com/office/drawing/2014/main" id="{286AAFA1-2575-4066-BAB7-9F5C834C9E3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628" y="3314"/>
              <a:ext cx="222" cy="16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1400">
                  <a:solidFill>
                    <a:schemeClr val="bg2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10</a:t>
              </a:r>
            </a:p>
          </p:txBody>
        </p:sp>
        <p:sp>
          <p:nvSpPr>
            <p:cNvPr id="16480" name="Text Box 96">
              <a:extLst>
                <a:ext uri="{FF2B5EF4-FFF2-40B4-BE49-F238E27FC236}">
                  <a16:creationId xmlns:a16="http://schemas.microsoft.com/office/drawing/2014/main" id="{A460D61B-0C1E-4875-8F15-45A963CD056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948" y="3484"/>
              <a:ext cx="222" cy="16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1400">
                  <a:solidFill>
                    <a:schemeClr val="bg2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12</a:t>
              </a:r>
            </a:p>
          </p:txBody>
        </p:sp>
        <p:sp>
          <p:nvSpPr>
            <p:cNvPr id="16481" name="Text Box 97">
              <a:extLst>
                <a:ext uri="{FF2B5EF4-FFF2-40B4-BE49-F238E27FC236}">
                  <a16:creationId xmlns:a16="http://schemas.microsoft.com/office/drawing/2014/main" id="{18B93AA6-D2AF-4BA9-8A91-A0E8763A005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579" y="3428"/>
              <a:ext cx="222" cy="16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1400">
                  <a:solidFill>
                    <a:schemeClr val="bg2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13</a:t>
              </a:r>
            </a:p>
          </p:txBody>
        </p:sp>
        <p:sp>
          <p:nvSpPr>
            <p:cNvPr id="16482" name="Text Box 98">
              <a:extLst>
                <a:ext uri="{FF2B5EF4-FFF2-40B4-BE49-F238E27FC236}">
                  <a16:creationId xmlns:a16="http://schemas.microsoft.com/office/drawing/2014/main" id="{DC2DA435-E934-4F3F-ADB7-C7EEC30362D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267" y="3286"/>
              <a:ext cx="222" cy="16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1400">
                  <a:solidFill>
                    <a:schemeClr val="bg2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14</a:t>
              </a:r>
            </a:p>
          </p:txBody>
        </p:sp>
        <p:sp>
          <p:nvSpPr>
            <p:cNvPr id="16483" name="Text Box 99">
              <a:extLst>
                <a:ext uri="{FF2B5EF4-FFF2-40B4-BE49-F238E27FC236}">
                  <a16:creationId xmlns:a16="http://schemas.microsoft.com/office/drawing/2014/main" id="{6B250387-795B-4F1F-99E4-2027F551D94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83" y="3087"/>
              <a:ext cx="223" cy="16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1400">
                  <a:solidFill>
                    <a:schemeClr val="bg2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15</a:t>
              </a:r>
            </a:p>
          </p:txBody>
        </p:sp>
        <p:sp>
          <p:nvSpPr>
            <p:cNvPr id="16484" name="Text Box 100">
              <a:extLst>
                <a:ext uri="{FF2B5EF4-FFF2-40B4-BE49-F238E27FC236}">
                  <a16:creationId xmlns:a16="http://schemas.microsoft.com/office/drawing/2014/main" id="{6361C3FC-6FF4-4325-92B7-088AE097496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84" y="2804"/>
              <a:ext cx="223" cy="16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1400">
                  <a:solidFill>
                    <a:schemeClr val="bg2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16</a:t>
              </a:r>
            </a:p>
          </p:txBody>
        </p:sp>
        <p:sp>
          <p:nvSpPr>
            <p:cNvPr id="16485" name="Text Box 101">
              <a:extLst>
                <a:ext uri="{FF2B5EF4-FFF2-40B4-BE49-F238E27FC236}">
                  <a16:creationId xmlns:a16="http://schemas.microsoft.com/office/drawing/2014/main" id="{BE00E1A2-5581-4990-8F3C-D2F3EF1A4B5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671" y="2492"/>
              <a:ext cx="223" cy="16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1400">
                  <a:solidFill>
                    <a:schemeClr val="bg2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17</a:t>
              </a:r>
            </a:p>
          </p:txBody>
        </p:sp>
        <p:sp>
          <p:nvSpPr>
            <p:cNvPr id="16486" name="Text Box 102">
              <a:extLst>
                <a:ext uri="{FF2B5EF4-FFF2-40B4-BE49-F238E27FC236}">
                  <a16:creationId xmlns:a16="http://schemas.microsoft.com/office/drawing/2014/main" id="{DA79E791-81CC-4CF6-A420-A23A80AAA8A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615" y="2152"/>
              <a:ext cx="222" cy="16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1400">
                  <a:solidFill>
                    <a:schemeClr val="bg2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18</a:t>
              </a:r>
            </a:p>
          </p:txBody>
        </p:sp>
        <p:sp>
          <p:nvSpPr>
            <p:cNvPr id="16487" name="Text Box 103">
              <a:extLst>
                <a:ext uri="{FF2B5EF4-FFF2-40B4-BE49-F238E27FC236}">
                  <a16:creationId xmlns:a16="http://schemas.microsoft.com/office/drawing/2014/main" id="{CE67A437-D04C-4AD3-B14D-9CBE7BDB9AB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672" y="1783"/>
              <a:ext cx="223" cy="16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1400">
                  <a:solidFill>
                    <a:schemeClr val="bg2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19</a:t>
              </a:r>
            </a:p>
          </p:txBody>
        </p:sp>
        <p:sp>
          <p:nvSpPr>
            <p:cNvPr id="16488" name="Text Box 104">
              <a:extLst>
                <a:ext uri="{FF2B5EF4-FFF2-40B4-BE49-F238E27FC236}">
                  <a16:creationId xmlns:a16="http://schemas.microsoft.com/office/drawing/2014/main" id="{0BEB1983-7B6D-44A4-91B5-56CE49C02D1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85" y="1500"/>
              <a:ext cx="222" cy="16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1400">
                  <a:solidFill>
                    <a:schemeClr val="bg2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20</a:t>
              </a:r>
            </a:p>
          </p:txBody>
        </p:sp>
        <p:sp>
          <p:nvSpPr>
            <p:cNvPr id="16489" name="Text Box 105">
              <a:extLst>
                <a:ext uri="{FF2B5EF4-FFF2-40B4-BE49-F238E27FC236}">
                  <a16:creationId xmlns:a16="http://schemas.microsoft.com/office/drawing/2014/main" id="{89F33F92-460C-4C8B-9EDE-21B33D7A73B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12" y="1216"/>
              <a:ext cx="222" cy="16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1400">
                  <a:solidFill>
                    <a:schemeClr val="bg2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21</a:t>
              </a:r>
            </a:p>
          </p:txBody>
        </p:sp>
        <p:sp>
          <p:nvSpPr>
            <p:cNvPr id="16490" name="Text Box 106">
              <a:extLst>
                <a:ext uri="{FF2B5EF4-FFF2-40B4-BE49-F238E27FC236}">
                  <a16:creationId xmlns:a16="http://schemas.microsoft.com/office/drawing/2014/main" id="{87CE464C-7567-4CFC-B666-6CC42E5A6B0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266" y="990"/>
              <a:ext cx="223" cy="16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1400">
                  <a:solidFill>
                    <a:schemeClr val="bg2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22</a:t>
              </a:r>
            </a:p>
          </p:txBody>
        </p:sp>
        <p:sp>
          <p:nvSpPr>
            <p:cNvPr id="16491" name="Text Box 107">
              <a:extLst>
                <a:ext uri="{FF2B5EF4-FFF2-40B4-BE49-F238E27FC236}">
                  <a16:creationId xmlns:a16="http://schemas.microsoft.com/office/drawing/2014/main" id="{4B1B5A31-D12F-4910-BA6E-43C964A8CD5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606" y="876"/>
              <a:ext cx="223" cy="16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1400">
                  <a:solidFill>
                    <a:schemeClr val="bg2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23</a:t>
              </a: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34" name="Group 54">
            <a:extLst>
              <a:ext uri="{FF2B5EF4-FFF2-40B4-BE49-F238E27FC236}">
                <a16:creationId xmlns:a16="http://schemas.microsoft.com/office/drawing/2014/main" id="{F956910A-64F1-4AA4-9822-F68D4A780AF8}"/>
              </a:ext>
            </a:extLst>
          </p:cNvPr>
          <p:cNvGrpSpPr>
            <a:grpSpLocks/>
          </p:cNvGrpSpPr>
          <p:nvPr/>
        </p:nvGrpSpPr>
        <p:grpSpPr bwMode="auto">
          <a:xfrm>
            <a:off x="2149475" y="909638"/>
            <a:ext cx="5380038" cy="5311775"/>
            <a:chOff x="1354" y="573"/>
            <a:chExt cx="3389" cy="3346"/>
          </a:xfrm>
        </p:grpSpPr>
        <p:sp>
          <p:nvSpPr>
            <p:cNvPr id="20535" name="Text Box 55">
              <a:extLst>
                <a:ext uri="{FF2B5EF4-FFF2-40B4-BE49-F238E27FC236}">
                  <a16:creationId xmlns:a16="http://schemas.microsoft.com/office/drawing/2014/main" id="{09542061-62F7-4B88-AAA0-592CB5E254F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947" y="573"/>
              <a:ext cx="205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>
                  <a:solidFill>
                    <a:schemeClr val="bg2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</a:t>
              </a:r>
            </a:p>
          </p:txBody>
        </p:sp>
        <p:sp>
          <p:nvSpPr>
            <p:cNvPr id="20536" name="Text Box 56">
              <a:extLst>
                <a:ext uri="{FF2B5EF4-FFF2-40B4-BE49-F238E27FC236}">
                  <a16:creationId xmlns:a16="http://schemas.microsoft.com/office/drawing/2014/main" id="{E06DD1CD-7BE9-4D12-AC83-72418FAFA35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378" y="640"/>
              <a:ext cx="205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>
                  <a:solidFill>
                    <a:schemeClr val="bg2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</a:p>
          </p:txBody>
        </p:sp>
        <p:sp>
          <p:nvSpPr>
            <p:cNvPr id="20537" name="Text Box 57">
              <a:extLst>
                <a:ext uri="{FF2B5EF4-FFF2-40B4-BE49-F238E27FC236}">
                  <a16:creationId xmlns:a16="http://schemas.microsoft.com/office/drawing/2014/main" id="{B81FE2D9-1415-4410-808F-312417FC27D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719" y="714"/>
              <a:ext cx="223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n-US" altLang="ja-JP">
                  <a:solidFill>
                    <a:schemeClr val="bg2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2</a:t>
              </a:r>
            </a:p>
          </p:txBody>
        </p:sp>
        <p:sp>
          <p:nvSpPr>
            <p:cNvPr id="20538" name="Text Box 58">
              <a:extLst>
                <a:ext uri="{FF2B5EF4-FFF2-40B4-BE49-F238E27FC236}">
                  <a16:creationId xmlns:a16="http://schemas.microsoft.com/office/drawing/2014/main" id="{649297E1-D4EF-4423-A510-8BA671EEFD7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042" y="1004"/>
              <a:ext cx="205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>
                  <a:solidFill>
                    <a:schemeClr val="bg2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3</a:t>
              </a:r>
            </a:p>
          </p:txBody>
        </p:sp>
        <p:sp>
          <p:nvSpPr>
            <p:cNvPr id="20539" name="Text Box 59">
              <a:extLst>
                <a:ext uri="{FF2B5EF4-FFF2-40B4-BE49-F238E27FC236}">
                  <a16:creationId xmlns:a16="http://schemas.microsoft.com/office/drawing/2014/main" id="{7ABC3F86-526E-4629-9A6D-1F390E3ADBF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274" y="1336"/>
              <a:ext cx="205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>
                  <a:solidFill>
                    <a:schemeClr val="bg2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4</a:t>
              </a:r>
            </a:p>
          </p:txBody>
        </p:sp>
        <p:sp>
          <p:nvSpPr>
            <p:cNvPr id="20540" name="Text Box 60">
              <a:extLst>
                <a:ext uri="{FF2B5EF4-FFF2-40B4-BE49-F238E27FC236}">
                  <a16:creationId xmlns:a16="http://schemas.microsoft.com/office/drawing/2014/main" id="{79BF3495-9E8A-4801-B024-31B27CAB4B3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72" y="1734"/>
              <a:ext cx="205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>
                  <a:solidFill>
                    <a:schemeClr val="bg2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5</a:t>
              </a:r>
            </a:p>
          </p:txBody>
        </p:sp>
        <p:sp>
          <p:nvSpPr>
            <p:cNvPr id="20541" name="Text Box 61">
              <a:extLst>
                <a:ext uri="{FF2B5EF4-FFF2-40B4-BE49-F238E27FC236}">
                  <a16:creationId xmlns:a16="http://schemas.microsoft.com/office/drawing/2014/main" id="{D28FB6E1-3BC1-436F-A711-2C5933E4198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538" y="2099"/>
              <a:ext cx="205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>
                  <a:solidFill>
                    <a:schemeClr val="bg2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6</a:t>
              </a:r>
            </a:p>
          </p:txBody>
        </p:sp>
        <p:sp>
          <p:nvSpPr>
            <p:cNvPr id="20542" name="Text Box 62">
              <a:extLst>
                <a:ext uri="{FF2B5EF4-FFF2-40B4-BE49-F238E27FC236}">
                  <a16:creationId xmlns:a16="http://schemas.microsoft.com/office/drawing/2014/main" id="{4807F5E8-0293-45EE-BDC0-47D01CEC4A1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73" y="2529"/>
              <a:ext cx="205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>
                  <a:solidFill>
                    <a:schemeClr val="bg2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7</a:t>
              </a:r>
            </a:p>
          </p:txBody>
        </p:sp>
        <p:sp>
          <p:nvSpPr>
            <p:cNvPr id="20543" name="Text Box 63">
              <a:extLst>
                <a:ext uri="{FF2B5EF4-FFF2-40B4-BE49-F238E27FC236}">
                  <a16:creationId xmlns:a16="http://schemas.microsoft.com/office/drawing/2014/main" id="{C6B56640-5469-4B32-801B-305CBEF1605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307" y="2893"/>
              <a:ext cx="205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>
                  <a:solidFill>
                    <a:schemeClr val="bg2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8</a:t>
              </a:r>
            </a:p>
          </p:txBody>
        </p:sp>
        <p:sp>
          <p:nvSpPr>
            <p:cNvPr id="20544" name="Text Box 64">
              <a:extLst>
                <a:ext uri="{FF2B5EF4-FFF2-40B4-BE49-F238E27FC236}">
                  <a16:creationId xmlns:a16="http://schemas.microsoft.com/office/drawing/2014/main" id="{641A12C7-DB54-48CA-BBB4-D42456B281B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074" y="3224"/>
              <a:ext cx="205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>
                  <a:solidFill>
                    <a:schemeClr val="bg2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9</a:t>
              </a:r>
            </a:p>
          </p:txBody>
        </p:sp>
        <p:sp>
          <p:nvSpPr>
            <p:cNvPr id="20545" name="Text Box 65">
              <a:extLst>
                <a:ext uri="{FF2B5EF4-FFF2-40B4-BE49-F238E27FC236}">
                  <a16:creationId xmlns:a16="http://schemas.microsoft.com/office/drawing/2014/main" id="{258364AC-2C97-4646-9D34-C050F12A0AC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709" y="3490"/>
              <a:ext cx="294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>
                  <a:solidFill>
                    <a:schemeClr val="bg2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10</a:t>
              </a:r>
            </a:p>
          </p:txBody>
        </p:sp>
        <p:sp>
          <p:nvSpPr>
            <p:cNvPr id="20546" name="Text Box 66">
              <a:extLst>
                <a:ext uri="{FF2B5EF4-FFF2-40B4-BE49-F238E27FC236}">
                  <a16:creationId xmlns:a16="http://schemas.microsoft.com/office/drawing/2014/main" id="{ED01B373-5B70-4BA4-8111-3BA3F7A9730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344" y="3623"/>
              <a:ext cx="294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>
                  <a:solidFill>
                    <a:schemeClr val="bg2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11</a:t>
              </a:r>
            </a:p>
          </p:txBody>
        </p:sp>
        <p:sp>
          <p:nvSpPr>
            <p:cNvPr id="20547" name="Text Box 67">
              <a:extLst>
                <a:ext uri="{FF2B5EF4-FFF2-40B4-BE49-F238E27FC236}">
                  <a16:creationId xmlns:a16="http://schemas.microsoft.com/office/drawing/2014/main" id="{C767A84F-B62B-4E77-9779-451ACF88064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914" y="3688"/>
              <a:ext cx="294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>
                  <a:solidFill>
                    <a:schemeClr val="bg2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12</a:t>
              </a:r>
            </a:p>
          </p:txBody>
        </p:sp>
        <p:sp>
          <p:nvSpPr>
            <p:cNvPr id="20548" name="Text Box 68">
              <a:extLst>
                <a:ext uri="{FF2B5EF4-FFF2-40B4-BE49-F238E27FC236}">
                  <a16:creationId xmlns:a16="http://schemas.microsoft.com/office/drawing/2014/main" id="{4A524110-5666-4E6B-AE00-A4BC8C8374A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473" y="3623"/>
              <a:ext cx="310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b="1">
                  <a:solidFill>
                    <a:schemeClr val="bg2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13</a:t>
              </a:r>
            </a:p>
          </p:txBody>
        </p:sp>
        <p:sp>
          <p:nvSpPr>
            <p:cNvPr id="20549" name="Text Box 69">
              <a:extLst>
                <a:ext uri="{FF2B5EF4-FFF2-40B4-BE49-F238E27FC236}">
                  <a16:creationId xmlns:a16="http://schemas.microsoft.com/office/drawing/2014/main" id="{626B304A-857F-484F-805C-87BF30C1389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82" y="3493"/>
              <a:ext cx="294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>
                  <a:solidFill>
                    <a:schemeClr val="bg2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14</a:t>
              </a:r>
            </a:p>
          </p:txBody>
        </p:sp>
        <p:sp>
          <p:nvSpPr>
            <p:cNvPr id="20550" name="Text Box 70">
              <a:extLst>
                <a:ext uri="{FF2B5EF4-FFF2-40B4-BE49-F238E27FC236}">
                  <a16:creationId xmlns:a16="http://schemas.microsoft.com/office/drawing/2014/main" id="{0F9E34F6-2A99-4F64-8E3D-366F72FB642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85" y="3224"/>
              <a:ext cx="294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>
                  <a:solidFill>
                    <a:schemeClr val="bg2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15</a:t>
              </a:r>
            </a:p>
          </p:txBody>
        </p:sp>
        <p:sp>
          <p:nvSpPr>
            <p:cNvPr id="20551" name="Text Box 71">
              <a:extLst>
                <a:ext uri="{FF2B5EF4-FFF2-40B4-BE49-F238E27FC236}">
                  <a16:creationId xmlns:a16="http://schemas.microsoft.com/office/drawing/2014/main" id="{0D0DEEF4-0A48-463D-AF2F-78C92AE331E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53" y="2893"/>
              <a:ext cx="294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>
                  <a:solidFill>
                    <a:schemeClr val="bg2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16</a:t>
              </a:r>
            </a:p>
          </p:txBody>
        </p:sp>
        <p:sp>
          <p:nvSpPr>
            <p:cNvPr id="20552" name="Text Box 72">
              <a:extLst>
                <a:ext uri="{FF2B5EF4-FFF2-40B4-BE49-F238E27FC236}">
                  <a16:creationId xmlns:a16="http://schemas.microsoft.com/office/drawing/2014/main" id="{83F95ABB-79D3-42DC-A221-53EDEFD73E5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421" y="2529"/>
              <a:ext cx="294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>
                  <a:solidFill>
                    <a:schemeClr val="bg2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17</a:t>
              </a:r>
            </a:p>
          </p:txBody>
        </p:sp>
        <p:sp>
          <p:nvSpPr>
            <p:cNvPr id="20553" name="Text Box 73">
              <a:extLst>
                <a:ext uri="{FF2B5EF4-FFF2-40B4-BE49-F238E27FC236}">
                  <a16:creationId xmlns:a16="http://schemas.microsoft.com/office/drawing/2014/main" id="{D25ADA07-3137-4C5E-B912-56A59CED80A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354" y="2131"/>
              <a:ext cx="294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>
                  <a:solidFill>
                    <a:schemeClr val="bg2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18</a:t>
              </a:r>
            </a:p>
          </p:txBody>
        </p:sp>
        <p:sp>
          <p:nvSpPr>
            <p:cNvPr id="20554" name="Text Box 74">
              <a:extLst>
                <a:ext uri="{FF2B5EF4-FFF2-40B4-BE49-F238E27FC236}">
                  <a16:creationId xmlns:a16="http://schemas.microsoft.com/office/drawing/2014/main" id="{822158E0-B1E6-44B7-9C44-AB8FC2DD9E8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421" y="1700"/>
              <a:ext cx="294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>
                  <a:solidFill>
                    <a:schemeClr val="bg2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19</a:t>
              </a:r>
            </a:p>
          </p:txBody>
        </p:sp>
        <p:sp>
          <p:nvSpPr>
            <p:cNvPr id="20555" name="Text Box 75">
              <a:extLst>
                <a:ext uri="{FF2B5EF4-FFF2-40B4-BE49-F238E27FC236}">
                  <a16:creationId xmlns:a16="http://schemas.microsoft.com/office/drawing/2014/main" id="{0313856B-7EEC-4918-B177-93BE63159FC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53" y="1369"/>
              <a:ext cx="294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>
                  <a:solidFill>
                    <a:schemeClr val="bg2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20</a:t>
              </a:r>
            </a:p>
          </p:txBody>
        </p:sp>
        <p:sp>
          <p:nvSpPr>
            <p:cNvPr id="20556" name="Text Box 76">
              <a:extLst>
                <a:ext uri="{FF2B5EF4-FFF2-40B4-BE49-F238E27FC236}">
                  <a16:creationId xmlns:a16="http://schemas.microsoft.com/office/drawing/2014/main" id="{7DD55213-A016-4C7E-B16E-405FD8F10E8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818" y="1037"/>
              <a:ext cx="294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>
                  <a:solidFill>
                    <a:schemeClr val="bg2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21</a:t>
              </a:r>
            </a:p>
          </p:txBody>
        </p:sp>
        <p:sp>
          <p:nvSpPr>
            <p:cNvPr id="20557" name="Text Box 77">
              <a:extLst>
                <a:ext uri="{FF2B5EF4-FFF2-40B4-BE49-F238E27FC236}">
                  <a16:creationId xmlns:a16="http://schemas.microsoft.com/office/drawing/2014/main" id="{09B87CB0-89A6-4478-ACC2-212F9594E61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117" y="773"/>
              <a:ext cx="294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>
                  <a:solidFill>
                    <a:schemeClr val="bg2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22</a:t>
              </a:r>
            </a:p>
          </p:txBody>
        </p:sp>
        <p:sp>
          <p:nvSpPr>
            <p:cNvPr id="20558" name="Text Box 78">
              <a:extLst>
                <a:ext uri="{FF2B5EF4-FFF2-40B4-BE49-F238E27FC236}">
                  <a16:creationId xmlns:a16="http://schemas.microsoft.com/office/drawing/2014/main" id="{9350B38C-0A16-487A-ABB3-B98E332B8CD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515" y="640"/>
              <a:ext cx="294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>
                  <a:solidFill>
                    <a:schemeClr val="bg2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23</a:t>
              </a:r>
            </a:p>
          </p:txBody>
        </p:sp>
      </p:grpSp>
      <p:sp>
        <p:nvSpPr>
          <p:cNvPr id="20482" name="Line 2">
            <a:extLst>
              <a:ext uri="{FF2B5EF4-FFF2-40B4-BE49-F238E27FC236}">
                <a16:creationId xmlns:a16="http://schemas.microsoft.com/office/drawing/2014/main" id="{2750B8B7-6AB3-4AA6-8811-6FBE70AECF04}"/>
              </a:ext>
            </a:extLst>
          </p:cNvPr>
          <p:cNvSpPr>
            <a:spLocks noChangeShapeType="1"/>
          </p:cNvSpPr>
          <p:nvPr/>
        </p:nvSpPr>
        <p:spPr bwMode="auto">
          <a:xfrm>
            <a:off x="4192588" y="3535363"/>
            <a:ext cx="1846262" cy="0"/>
          </a:xfrm>
          <a:prstGeom prst="line">
            <a:avLst/>
          </a:prstGeom>
          <a:noFill/>
          <a:ln w="76200">
            <a:solidFill>
              <a:srgbClr val="333333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0483" name="Line 3">
            <a:extLst>
              <a:ext uri="{FF2B5EF4-FFF2-40B4-BE49-F238E27FC236}">
                <a16:creationId xmlns:a16="http://schemas.microsoft.com/office/drawing/2014/main" id="{1B976F73-8A6B-4B2D-B2BC-0D62297B9D6A}"/>
              </a:ext>
            </a:extLst>
          </p:cNvPr>
          <p:cNvSpPr>
            <a:spLocks noChangeShapeType="1"/>
          </p:cNvSpPr>
          <p:nvPr/>
        </p:nvSpPr>
        <p:spPr bwMode="auto">
          <a:xfrm>
            <a:off x="4868863" y="3311525"/>
            <a:ext cx="1587" cy="452438"/>
          </a:xfrm>
          <a:prstGeom prst="line">
            <a:avLst/>
          </a:prstGeom>
          <a:noFill/>
          <a:ln w="76200">
            <a:solidFill>
              <a:srgbClr val="333333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0484" name="Freeform 4">
            <a:extLst>
              <a:ext uri="{FF2B5EF4-FFF2-40B4-BE49-F238E27FC236}">
                <a16:creationId xmlns:a16="http://schemas.microsoft.com/office/drawing/2014/main" id="{1BB12AE3-8D70-4D54-97C1-617367DEDFA1}"/>
              </a:ext>
            </a:extLst>
          </p:cNvPr>
          <p:cNvSpPr>
            <a:spLocks/>
          </p:cNvSpPr>
          <p:nvPr/>
        </p:nvSpPr>
        <p:spPr bwMode="auto">
          <a:xfrm>
            <a:off x="4868863" y="1331913"/>
            <a:ext cx="585787" cy="2205037"/>
          </a:xfrm>
          <a:custGeom>
            <a:avLst/>
            <a:gdLst>
              <a:gd name="T0" fmla="*/ 0 w 369"/>
              <a:gd name="T1" fmla="*/ 1389 h 1389"/>
              <a:gd name="T2" fmla="*/ 0 w 369"/>
              <a:gd name="T3" fmla="*/ 0 h 1389"/>
              <a:gd name="T4" fmla="*/ 369 w 369"/>
              <a:gd name="T5" fmla="*/ 57 h 1389"/>
              <a:gd name="T6" fmla="*/ 0 w 369"/>
              <a:gd name="T7" fmla="*/ 1389 h 13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69" h="1389">
                <a:moveTo>
                  <a:pt x="0" y="1389"/>
                </a:moveTo>
                <a:lnTo>
                  <a:pt x="0" y="0"/>
                </a:lnTo>
                <a:lnTo>
                  <a:pt x="369" y="57"/>
                </a:lnTo>
                <a:lnTo>
                  <a:pt x="0" y="1389"/>
                </a:lnTo>
                <a:close/>
              </a:path>
            </a:pathLst>
          </a:custGeom>
          <a:solidFill>
            <a:srgbClr val="3366FF"/>
          </a:solidFill>
          <a:ln w="76200" cap="flat" cmpd="sng">
            <a:solidFill>
              <a:srgbClr val="333333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0485" name="Freeform 5">
            <a:extLst>
              <a:ext uri="{FF2B5EF4-FFF2-40B4-BE49-F238E27FC236}">
                <a16:creationId xmlns:a16="http://schemas.microsoft.com/office/drawing/2014/main" id="{C827AE20-55DB-4CAC-8FEC-0834AD0589E7}"/>
              </a:ext>
            </a:extLst>
          </p:cNvPr>
          <p:cNvSpPr>
            <a:spLocks/>
          </p:cNvSpPr>
          <p:nvPr/>
        </p:nvSpPr>
        <p:spPr bwMode="auto">
          <a:xfrm>
            <a:off x="4868863" y="3536950"/>
            <a:ext cx="585787" cy="2205038"/>
          </a:xfrm>
          <a:custGeom>
            <a:avLst/>
            <a:gdLst>
              <a:gd name="T0" fmla="*/ 0 w 369"/>
              <a:gd name="T1" fmla="*/ 0 h 1389"/>
              <a:gd name="T2" fmla="*/ 0 w 369"/>
              <a:gd name="T3" fmla="*/ 1389 h 1389"/>
              <a:gd name="T4" fmla="*/ 369 w 369"/>
              <a:gd name="T5" fmla="*/ 1332 h 1389"/>
              <a:gd name="T6" fmla="*/ 0 w 369"/>
              <a:gd name="T7" fmla="*/ 0 h 13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69" h="1389">
                <a:moveTo>
                  <a:pt x="0" y="0"/>
                </a:moveTo>
                <a:lnTo>
                  <a:pt x="0" y="1389"/>
                </a:lnTo>
                <a:lnTo>
                  <a:pt x="369" y="1332"/>
                </a:lnTo>
                <a:lnTo>
                  <a:pt x="0" y="0"/>
                </a:lnTo>
                <a:close/>
              </a:path>
            </a:pathLst>
          </a:custGeom>
          <a:solidFill>
            <a:srgbClr val="FF9900"/>
          </a:solidFill>
          <a:ln w="76200" cap="flat" cmpd="sng">
            <a:solidFill>
              <a:srgbClr val="333333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0486" name="Freeform 6">
            <a:extLst>
              <a:ext uri="{FF2B5EF4-FFF2-40B4-BE49-F238E27FC236}">
                <a16:creationId xmlns:a16="http://schemas.microsoft.com/office/drawing/2014/main" id="{63969CCD-09CB-4D84-9CBF-EAFC3F282C32}"/>
              </a:ext>
            </a:extLst>
          </p:cNvPr>
          <p:cNvSpPr>
            <a:spLocks/>
          </p:cNvSpPr>
          <p:nvPr/>
        </p:nvSpPr>
        <p:spPr bwMode="auto">
          <a:xfrm>
            <a:off x="2663825" y="3536950"/>
            <a:ext cx="2205038" cy="584200"/>
          </a:xfrm>
          <a:custGeom>
            <a:avLst/>
            <a:gdLst>
              <a:gd name="T0" fmla="*/ 1389 w 1389"/>
              <a:gd name="T1" fmla="*/ 0 h 368"/>
              <a:gd name="T2" fmla="*/ 0 w 1389"/>
              <a:gd name="T3" fmla="*/ 0 h 368"/>
              <a:gd name="T4" fmla="*/ 57 w 1389"/>
              <a:gd name="T5" fmla="*/ 368 h 368"/>
              <a:gd name="T6" fmla="*/ 1389 w 1389"/>
              <a:gd name="T7" fmla="*/ 0 h 3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89" h="368">
                <a:moveTo>
                  <a:pt x="1389" y="0"/>
                </a:moveTo>
                <a:lnTo>
                  <a:pt x="0" y="0"/>
                </a:lnTo>
                <a:lnTo>
                  <a:pt x="57" y="368"/>
                </a:lnTo>
                <a:lnTo>
                  <a:pt x="1389" y="0"/>
                </a:lnTo>
                <a:close/>
              </a:path>
            </a:pathLst>
          </a:custGeom>
          <a:solidFill>
            <a:srgbClr val="00CCFF"/>
          </a:solidFill>
          <a:ln w="76200" cap="flat" cmpd="sng">
            <a:solidFill>
              <a:srgbClr val="333333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0487" name="Freeform 7">
            <a:extLst>
              <a:ext uri="{FF2B5EF4-FFF2-40B4-BE49-F238E27FC236}">
                <a16:creationId xmlns:a16="http://schemas.microsoft.com/office/drawing/2014/main" id="{D5867247-27A1-4AE0-913B-01DE91CAC08A}"/>
              </a:ext>
            </a:extLst>
          </p:cNvPr>
          <p:cNvSpPr>
            <a:spLocks/>
          </p:cNvSpPr>
          <p:nvPr/>
        </p:nvSpPr>
        <p:spPr bwMode="auto">
          <a:xfrm>
            <a:off x="3294063" y="3536950"/>
            <a:ext cx="1574800" cy="1935163"/>
          </a:xfrm>
          <a:custGeom>
            <a:avLst/>
            <a:gdLst>
              <a:gd name="T0" fmla="*/ 992 w 992"/>
              <a:gd name="T1" fmla="*/ 0 h 1219"/>
              <a:gd name="T2" fmla="*/ 0 w 992"/>
              <a:gd name="T3" fmla="*/ 992 h 1219"/>
              <a:gd name="T4" fmla="*/ 284 w 992"/>
              <a:gd name="T5" fmla="*/ 1219 h 1219"/>
              <a:gd name="T6" fmla="*/ 992 w 992"/>
              <a:gd name="T7" fmla="*/ 0 h 12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92" h="1219">
                <a:moveTo>
                  <a:pt x="992" y="0"/>
                </a:moveTo>
                <a:lnTo>
                  <a:pt x="0" y="992"/>
                </a:lnTo>
                <a:lnTo>
                  <a:pt x="284" y="1219"/>
                </a:lnTo>
                <a:lnTo>
                  <a:pt x="992" y="0"/>
                </a:lnTo>
                <a:close/>
              </a:path>
            </a:pathLst>
          </a:custGeom>
          <a:solidFill>
            <a:srgbClr val="FF9900"/>
          </a:solidFill>
          <a:ln w="76200" cap="flat" cmpd="sng">
            <a:solidFill>
              <a:srgbClr val="333333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0488" name="Freeform 8">
            <a:extLst>
              <a:ext uri="{FF2B5EF4-FFF2-40B4-BE49-F238E27FC236}">
                <a16:creationId xmlns:a16="http://schemas.microsoft.com/office/drawing/2014/main" id="{66149884-1E7A-417B-87F2-4D64FDD606B4}"/>
              </a:ext>
            </a:extLst>
          </p:cNvPr>
          <p:cNvSpPr>
            <a:spLocks/>
          </p:cNvSpPr>
          <p:nvPr/>
        </p:nvSpPr>
        <p:spPr bwMode="auto">
          <a:xfrm>
            <a:off x="4868863" y="1601788"/>
            <a:ext cx="1574800" cy="1935162"/>
          </a:xfrm>
          <a:custGeom>
            <a:avLst/>
            <a:gdLst>
              <a:gd name="T0" fmla="*/ 0 w 992"/>
              <a:gd name="T1" fmla="*/ 1219 h 1219"/>
              <a:gd name="T2" fmla="*/ 709 w 992"/>
              <a:gd name="T3" fmla="*/ 0 h 1219"/>
              <a:gd name="T4" fmla="*/ 992 w 992"/>
              <a:gd name="T5" fmla="*/ 227 h 1219"/>
              <a:gd name="T6" fmla="*/ 0 w 992"/>
              <a:gd name="T7" fmla="*/ 1219 h 12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92" h="1219">
                <a:moveTo>
                  <a:pt x="0" y="1219"/>
                </a:moveTo>
                <a:lnTo>
                  <a:pt x="709" y="0"/>
                </a:lnTo>
                <a:lnTo>
                  <a:pt x="992" y="227"/>
                </a:lnTo>
                <a:lnTo>
                  <a:pt x="0" y="1219"/>
                </a:lnTo>
                <a:close/>
              </a:path>
            </a:pathLst>
          </a:custGeom>
          <a:solidFill>
            <a:srgbClr val="3366FF"/>
          </a:solidFill>
          <a:ln w="76200" cap="flat" cmpd="sng">
            <a:solidFill>
              <a:srgbClr val="333333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0489" name="Freeform 9">
            <a:extLst>
              <a:ext uri="{FF2B5EF4-FFF2-40B4-BE49-F238E27FC236}">
                <a16:creationId xmlns:a16="http://schemas.microsoft.com/office/drawing/2014/main" id="{450B91E1-37C7-4136-B13E-6EBE109CB83C}"/>
              </a:ext>
            </a:extLst>
          </p:cNvPr>
          <p:cNvSpPr>
            <a:spLocks/>
          </p:cNvSpPr>
          <p:nvPr/>
        </p:nvSpPr>
        <p:spPr bwMode="auto">
          <a:xfrm>
            <a:off x="4868863" y="3536950"/>
            <a:ext cx="2205037" cy="584200"/>
          </a:xfrm>
          <a:custGeom>
            <a:avLst/>
            <a:gdLst>
              <a:gd name="T0" fmla="*/ 0 w 1389"/>
              <a:gd name="T1" fmla="*/ 0 h 368"/>
              <a:gd name="T2" fmla="*/ 1389 w 1389"/>
              <a:gd name="T3" fmla="*/ 0 h 368"/>
              <a:gd name="T4" fmla="*/ 1361 w 1389"/>
              <a:gd name="T5" fmla="*/ 368 h 368"/>
              <a:gd name="T6" fmla="*/ 0 w 1389"/>
              <a:gd name="T7" fmla="*/ 0 h 3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89" h="368">
                <a:moveTo>
                  <a:pt x="0" y="0"/>
                </a:moveTo>
                <a:lnTo>
                  <a:pt x="1389" y="0"/>
                </a:lnTo>
                <a:lnTo>
                  <a:pt x="1361" y="368"/>
                </a:lnTo>
                <a:lnTo>
                  <a:pt x="0" y="0"/>
                </a:lnTo>
                <a:close/>
              </a:path>
            </a:pathLst>
          </a:custGeom>
          <a:solidFill>
            <a:srgbClr val="FF9900"/>
          </a:solidFill>
          <a:ln w="76200" cap="flat" cmpd="sng">
            <a:solidFill>
              <a:srgbClr val="333333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0490" name="Freeform 10">
            <a:extLst>
              <a:ext uri="{FF2B5EF4-FFF2-40B4-BE49-F238E27FC236}">
                <a16:creationId xmlns:a16="http://schemas.microsoft.com/office/drawing/2014/main" id="{7E35D98A-3066-4431-AC56-9FA3E16A90A2}"/>
              </a:ext>
            </a:extLst>
          </p:cNvPr>
          <p:cNvSpPr>
            <a:spLocks/>
          </p:cNvSpPr>
          <p:nvPr/>
        </p:nvSpPr>
        <p:spPr bwMode="auto">
          <a:xfrm>
            <a:off x="4868863" y="2411413"/>
            <a:ext cx="2160587" cy="1125537"/>
          </a:xfrm>
          <a:custGeom>
            <a:avLst/>
            <a:gdLst>
              <a:gd name="T0" fmla="*/ 0 w 1361"/>
              <a:gd name="T1" fmla="*/ 709 h 709"/>
              <a:gd name="T2" fmla="*/ 1219 w 1361"/>
              <a:gd name="T3" fmla="*/ 0 h 709"/>
              <a:gd name="T4" fmla="*/ 1361 w 1361"/>
              <a:gd name="T5" fmla="*/ 369 h 709"/>
              <a:gd name="T6" fmla="*/ 0 w 1361"/>
              <a:gd name="T7" fmla="*/ 709 h 7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61" h="709">
                <a:moveTo>
                  <a:pt x="0" y="709"/>
                </a:moveTo>
                <a:lnTo>
                  <a:pt x="1219" y="0"/>
                </a:lnTo>
                <a:lnTo>
                  <a:pt x="1361" y="369"/>
                </a:lnTo>
                <a:lnTo>
                  <a:pt x="0" y="709"/>
                </a:lnTo>
                <a:close/>
              </a:path>
            </a:pathLst>
          </a:custGeom>
          <a:solidFill>
            <a:srgbClr val="3366FF"/>
          </a:solidFill>
          <a:ln w="76200" cap="flat" cmpd="sng">
            <a:solidFill>
              <a:srgbClr val="333333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0491" name="Freeform 11">
            <a:extLst>
              <a:ext uri="{FF2B5EF4-FFF2-40B4-BE49-F238E27FC236}">
                <a16:creationId xmlns:a16="http://schemas.microsoft.com/office/drawing/2014/main" id="{08300FA9-8E71-405A-B634-D6559A2F3927}"/>
              </a:ext>
            </a:extLst>
          </p:cNvPr>
          <p:cNvSpPr>
            <a:spLocks/>
          </p:cNvSpPr>
          <p:nvPr/>
        </p:nvSpPr>
        <p:spPr bwMode="auto">
          <a:xfrm>
            <a:off x="3744913" y="1422400"/>
            <a:ext cx="1123950" cy="2114550"/>
          </a:xfrm>
          <a:custGeom>
            <a:avLst/>
            <a:gdLst>
              <a:gd name="T0" fmla="*/ 708 w 708"/>
              <a:gd name="T1" fmla="*/ 1332 h 1332"/>
              <a:gd name="T2" fmla="*/ 340 w 708"/>
              <a:gd name="T3" fmla="*/ 0 h 1332"/>
              <a:gd name="T4" fmla="*/ 0 w 708"/>
              <a:gd name="T5" fmla="*/ 113 h 1332"/>
              <a:gd name="T6" fmla="*/ 708 w 708"/>
              <a:gd name="T7" fmla="*/ 1332 h 13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08" h="1332">
                <a:moveTo>
                  <a:pt x="708" y="1332"/>
                </a:moveTo>
                <a:lnTo>
                  <a:pt x="340" y="0"/>
                </a:lnTo>
                <a:lnTo>
                  <a:pt x="0" y="113"/>
                </a:lnTo>
                <a:lnTo>
                  <a:pt x="708" y="1332"/>
                </a:lnTo>
                <a:close/>
              </a:path>
            </a:pathLst>
          </a:custGeom>
          <a:solidFill>
            <a:srgbClr val="3366FF"/>
          </a:solidFill>
          <a:ln w="76200" cap="flat" cmpd="sng">
            <a:solidFill>
              <a:srgbClr val="333333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0492" name="Freeform 12">
            <a:extLst>
              <a:ext uri="{FF2B5EF4-FFF2-40B4-BE49-F238E27FC236}">
                <a16:creationId xmlns:a16="http://schemas.microsoft.com/office/drawing/2014/main" id="{B240CD81-5BED-4B94-826B-F8F313887C80}"/>
              </a:ext>
            </a:extLst>
          </p:cNvPr>
          <p:cNvSpPr>
            <a:spLocks/>
          </p:cNvSpPr>
          <p:nvPr/>
        </p:nvSpPr>
        <p:spPr bwMode="auto">
          <a:xfrm>
            <a:off x="2933700" y="1962150"/>
            <a:ext cx="1935163" cy="1574800"/>
          </a:xfrm>
          <a:custGeom>
            <a:avLst/>
            <a:gdLst>
              <a:gd name="T0" fmla="*/ 1219 w 1219"/>
              <a:gd name="T1" fmla="*/ 992 h 992"/>
              <a:gd name="T2" fmla="*/ 227 w 1219"/>
              <a:gd name="T3" fmla="*/ 0 h 992"/>
              <a:gd name="T4" fmla="*/ 0 w 1219"/>
              <a:gd name="T5" fmla="*/ 312 h 992"/>
              <a:gd name="T6" fmla="*/ 1219 w 1219"/>
              <a:gd name="T7" fmla="*/ 992 h 9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19" h="992">
                <a:moveTo>
                  <a:pt x="1219" y="992"/>
                </a:moveTo>
                <a:lnTo>
                  <a:pt x="227" y="0"/>
                </a:lnTo>
                <a:lnTo>
                  <a:pt x="0" y="312"/>
                </a:lnTo>
                <a:lnTo>
                  <a:pt x="1219" y="992"/>
                </a:lnTo>
                <a:close/>
              </a:path>
            </a:pathLst>
          </a:custGeom>
          <a:solidFill>
            <a:srgbClr val="3366FF"/>
          </a:solidFill>
          <a:ln w="76200" cap="flat" cmpd="sng">
            <a:solidFill>
              <a:srgbClr val="333333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0493" name="Freeform 13">
            <a:extLst>
              <a:ext uri="{FF2B5EF4-FFF2-40B4-BE49-F238E27FC236}">
                <a16:creationId xmlns:a16="http://schemas.microsoft.com/office/drawing/2014/main" id="{776B01A8-874E-45D5-A6AF-42C8AA534339}"/>
              </a:ext>
            </a:extLst>
          </p:cNvPr>
          <p:cNvSpPr>
            <a:spLocks/>
          </p:cNvSpPr>
          <p:nvPr/>
        </p:nvSpPr>
        <p:spPr bwMode="auto">
          <a:xfrm>
            <a:off x="4868863" y="3536950"/>
            <a:ext cx="1574800" cy="1935163"/>
          </a:xfrm>
          <a:custGeom>
            <a:avLst/>
            <a:gdLst>
              <a:gd name="T0" fmla="*/ 0 w 992"/>
              <a:gd name="T1" fmla="*/ 0 h 1219"/>
              <a:gd name="T2" fmla="*/ 992 w 992"/>
              <a:gd name="T3" fmla="*/ 992 h 1219"/>
              <a:gd name="T4" fmla="*/ 709 w 992"/>
              <a:gd name="T5" fmla="*/ 1219 h 1219"/>
              <a:gd name="T6" fmla="*/ 0 w 992"/>
              <a:gd name="T7" fmla="*/ 0 h 12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92" h="1219">
                <a:moveTo>
                  <a:pt x="0" y="0"/>
                </a:moveTo>
                <a:lnTo>
                  <a:pt x="992" y="992"/>
                </a:lnTo>
                <a:lnTo>
                  <a:pt x="709" y="1219"/>
                </a:lnTo>
                <a:lnTo>
                  <a:pt x="0" y="0"/>
                </a:lnTo>
                <a:close/>
              </a:path>
            </a:pathLst>
          </a:custGeom>
          <a:solidFill>
            <a:srgbClr val="FF9900"/>
          </a:solidFill>
          <a:ln w="76200" cap="flat" cmpd="sng">
            <a:solidFill>
              <a:srgbClr val="333333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0494" name="Freeform 14">
            <a:extLst>
              <a:ext uri="{FF2B5EF4-FFF2-40B4-BE49-F238E27FC236}">
                <a16:creationId xmlns:a16="http://schemas.microsoft.com/office/drawing/2014/main" id="{E811FF2C-12ED-4231-9692-49422AE0A659}"/>
              </a:ext>
            </a:extLst>
          </p:cNvPr>
          <p:cNvSpPr>
            <a:spLocks/>
          </p:cNvSpPr>
          <p:nvPr/>
        </p:nvSpPr>
        <p:spPr bwMode="auto">
          <a:xfrm>
            <a:off x="4868863" y="3536950"/>
            <a:ext cx="1125537" cy="2114550"/>
          </a:xfrm>
          <a:custGeom>
            <a:avLst/>
            <a:gdLst>
              <a:gd name="T0" fmla="*/ 0 w 709"/>
              <a:gd name="T1" fmla="*/ 0 h 1332"/>
              <a:gd name="T2" fmla="*/ 709 w 709"/>
              <a:gd name="T3" fmla="*/ 1219 h 1332"/>
              <a:gd name="T4" fmla="*/ 369 w 709"/>
              <a:gd name="T5" fmla="*/ 1332 h 1332"/>
              <a:gd name="T6" fmla="*/ 0 w 709"/>
              <a:gd name="T7" fmla="*/ 0 h 13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09" h="1332">
                <a:moveTo>
                  <a:pt x="0" y="0"/>
                </a:moveTo>
                <a:lnTo>
                  <a:pt x="709" y="1219"/>
                </a:lnTo>
                <a:lnTo>
                  <a:pt x="369" y="1332"/>
                </a:lnTo>
                <a:lnTo>
                  <a:pt x="0" y="0"/>
                </a:lnTo>
                <a:close/>
              </a:path>
            </a:pathLst>
          </a:custGeom>
          <a:solidFill>
            <a:srgbClr val="00CCFF"/>
          </a:solidFill>
          <a:ln w="76200" cap="flat" cmpd="sng">
            <a:solidFill>
              <a:srgbClr val="333333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0495" name="Freeform 15">
            <a:extLst>
              <a:ext uri="{FF2B5EF4-FFF2-40B4-BE49-F238E27FC236}">
                <a16:creationId xmlns:a16="http://schemas.microsoft.com/office/drawing/2014/main" id="{2B0082C1-09C9-4058-ACBE-79BB6001E7E0}"/>
              </a:ext>
            </a:extLst>
          </p:cNvPr>
          <p:cNvSpPr>
            <a:spLocks/>
          </p:cNvSpPr>
          <p:nvPr/>
        </p:nvSpPr>
        <p:spPr bwMode="auto">
          <a:xfrm>
            <a:off x="4329113" y="3536950"/>
            <a:ext cx="539750" cy="2205038"/>
          </a:xfrm>
          <a:custGeom>
            <a:avLst/>
            <a:gdLst>
              <a:gd name="T0" fmla="*/ 0 w 340"/>
              <a:gd name="T1" fmla="*/ 1332 h 1389"/>
              <a:gd name="T2" fmla="*/ 340 w 340"/>
              <a:gd name="T3" fmla="*/ 1389 h 1389"/>
              <a:gd name="T4" fmla="*/ 340 w 340"/>
              <a:gd name="T5" fmla="*/ 0 h 1389"/>
              <a:gd name="T6" fmla="*/ 0 w 340"/>
              <a:gd name="T7" fmla="*/ 1332 h 13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40" h="1389">
                <a:moveTo>
                  <a:pt x="0" y="1332"/>
                </a:moveTo>
                <a:lnTo>
                  <a:pt x="340" y="1389"/>
                </a:lnTo>
                <a:lnTo>
                  <a:pt x="340" y="0"/>
                </a:lnTo>
                <a:lnTo>
                  <a:pt x="0" y="1332"/>
                </a:lnTo>
                <a:close/>
              </a:path>
            </a:pathLst>
          </a:custGeom>
          <a:solidFill>
            <a:srgbClr val="FF9900"/>
          </a:solidFill>
          <a:ln w="76200" cap="flat" cmpd="sng">
            <a:solidFill>
              <a:srgbClr val="333333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0496" name="Freeform 16">
            <a:extLst>
              <a:ext uri="{FF2B5EF4-FFF2-40B4-BE49-F238E27FC236}">
                <a16:creationId xmlns:a16="http://schemas.microsoft.com/office/drawing/2014/main" id="{3096C42A-543A-4575-8615-A24DFF4BD719}"/>
              </a:ext>
            </a:extLst>
          </p:cNvPr>
          <p:cNvSpPr>
            <a:spLocks/>
          </p:cNvSpPr>
          <p:nvPr/>
        </p:nvSpPr>
        <p:spPr bwMode="auto">
          <a:xfrm>
            <a:off x="3744913" y="3536950"/>
            <a:ext cx="1123950" cy="2114550"/>
          </a:xfrm>
          <a:custGeom>
            <a:avLst/>
            <a:gdLst>
              <a:gd name="T0" fmla="*/ 0 w 708"/>
              <a:gd name="T1" fmla="*/ 1219 h 1332"/>
              <a:gd name="T2" fmla="*/ 708 w 708"/>
              <a:gd name="T3" fmla="*/ 0 h 1332"/>
              <a:gd name="T4" fmla="*/ 368 w 708"/>
              <a:gd name="T5" fmla="*/ 1332 h 1332"/>
              <a:gd name="T6" fmla="*/ 0 w 708"/>
              <a:gd name="T7" fmla="*/ 1219 h 13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08" h="1332">
                <a:moveTo>
                  <a:pt x="0" y="1219"/>
                </a:moveTo>
                <a:lnTo>
                  <a:pt x="708" y="0"/>
                </a:lnTo>
                <a:lnTo>
                  <a:pt x="368" y="1332"/>
                </a:lnTo>
                <a:lnTo>
                  <a:pt x="0" y="1219"/>
                </a:lnTo>
                <a:close/>
              </a:path>
            </a:pathLst>
          </a:custGeom>
          <a:solidFill>
            <a:srgbClr val="99CCFF"/>
          </a:solidFill>
          <a:ln w="76200" cap="flat" cmpd="sng">
            <a:solidFill>
              <a:srgbClr val="333333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0497" name="Freeform 17">
            <a:extLst>
              <a:ext uri="{FF2B5EF4-FFF2-40B4-BE49-F238E27FC236}">
                <a16:creationId xmlns:a16="http://schemas.microsoft.com/office/drawing/2014/main" id="{D8075F2D-CBC7-4670-A85A-8059E1171A4C}"/>
              </a:ext>
            </a:extLst>
          </p:cNvPr>
          <p:cNvSpPr>
            <a:spLocks/>
          </p:cNvSpPr>
          <p:nvPr/>
        </p:nvSpPr>
        <p:spPr bwMode="auto">
          <a:xfrm>
            <a:off x="4868863" y="1962150"/>
            <a:ext cx="1935162" cy="1574800"/>
          </a:xfrm>
          <a:custGeom>
            <a:avLst/>
            <a:gdLst>
              <a:gd name="T0" fmla="*/ 0 w 1219"/>
              <a:gd name="T1" fmla="*/ 992 h 992"/>
              <a:gd name="T2" fmla="*/ 992 w 1219"/>
              <a:gd name="T3" fmla="*/ 0 h 992"/>
              <a:gd name="T4" fmla="*/ 1219 w 1219"/>
              <a:gd name="T5" fmla="*/ 283 h 992"/>
              <a:gd name="T6" fmla="*/ 0 w 1219"/>
              <a:gd name="T7" fmla="*/ 992 h 9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19" h="992">
                <a:moveTo>
                  <a:pt x="0" y="992"/>
                </a:moveTo>
                <a:lnTo>
                  <a:pt x="992" y="0"/>
                </a:lnTo>
                <a:lnTo>
                  <a:pt x="1219" y="283"/>
                </a:lnTo>
                <a:lnTo>
                  <a:pt x="0" y="992"/>
                </a:lnTo>
                <a:close/>
              </a:path>
            </a:pathLst>
          </a:custGeom>
          <a:solidFill>
            <a:srgbClr val="3366FF"/>
          </a:solidFill>
          <a:ln w="76200" cap="flat" cmpd="sng">
            <a:solidFill>
              <a:srgbClr val="333333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0498" name="Freeform 18">
            <a:extLst>
              <a:ext uri="{FF2B5EF4-FFF2-40B4-BE49-F238E27FC236}">
                <a16:creationId xmlns:a16="http://schemas.microsoft.com/office/drawing/2014/main" id="{F05A9323-2E6C-4249-A2D2-3D243D5C535A}"/>
              </a:ext>
            </a:extLst>
          </p:cNvPr>
          <p:cNvSpPr>
            <a:spLocks/>
          </p:cNvSpPr>
          <p:nvPr/>
        </p:nvSpPr>
        <p:spPr bwMode="auto">
          <a:xfrm>
            <a:off x="4284663" y="1331913"/>
            <a:ext cx="584200" cy="2205037"/>
          </a:xfrm>
          <a:custGeom>
            <a:avLst/>
            <a:gdLst>
              <a:gd name="T0" fmla="*/ 368 w 368"/>
              <a:gd name="T1" fmla="*/ 1389 h 1389"/>
              <a:gd name="T2" fmla="*/ 368 w 368"/>
              <a:gd name="T3" fmla="*/ 0 h 1389"/>
              <a:gd name="T4" fmla="*/ 0 w 368"/>
              <a:gd name="T5" fmla="*/ 57 h 1389"/>
              <a:gd name="T6" fmla="*/ 368 w 368"/>
              <a:gd name="T7" fmla="*/ 1389 h 13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68" h="1389">
                <a:moveTo>
                  <a:pt x="368" y="1389"/>
                </a:moveTo>
                <a:lnTo>
                  <a:pt x="368" y="0"/>
                </a:lnTo>
                <a:lnTo>
                  <a:pt x="0" y="57"/>
                </a:lnTo>
                <a:lnTo>
                  <a:pt x="368" y="1389"/>
                </a:lnTo>
                <a:close/>
              </a:path>
            </a:pathLst>
          </a:custGeom>
          <a:solidFill>
            <a:srgbClr val="3366FF"/>
          </a:solidFill>
          <a:ln w="76200" cap="flat" cmpd="sng">
            <a:solidFill>
              <a:srgbClr val="333333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0499" name="Freeform 19">
            <a:extLst>
              <a:ext uri="{FF2B5EF4-FFF2-40B4-BE49-F238E27FC236}">
                <a16:creationId xmlns:a16="http://schemas.microsoft.com/office/drawing/2014/main" id="{79D8A407-B485-402E-BFE6-537D881C29B1}"/>
              </a:ext>
            </a:extLst>
          </p:cNvPr>
          <p:cNvSpPr>
            <a:spLocks/>
          </p:cNvSpPr>
          <p:nvPr/>
        </p:nvSpPr>
        <p:spPr bwMode="auto">
          <a:xfrm>
            <a:off x="2754313" y="2457450"/>
            <a:ext cx="2114550" cy="1079500"/>
          </a:xfrm>
          <a:custGeom>
            <a:avLst/>
            <a:gdLst>
              <a:gd name="T0" fmla="*/ 1332 w 1332"/>
              <a:gd name="T1" fmla="*/ 680 h 680"/>
              <a:gd name="T2" fmla="*/ 113 w 1332"/>
              <a:gd name="T3" fmla="*/ 0 h 680"/>
              <a:gd name="T4" fmla="*/ 0 w 1332"/>
              <a:gd name="T5" fmla="*/ 311 h 680"/>
              <a:gd name="T6" fmla="*/ 1332 w 1332"/>
              <a:gd name="T7" fmla="*/ 680 h 6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32" h="680">
                <a:moveTo>
                  <a:pt x="1332" y="680"/>
                </a:moveTo>
                <a:lnTo>
                  <a:pt x="113" y="0"/>
                </a:lnTo>
                <a:lnTo>
                  <a:pt x="0" y="311"/>
                </a:lnTo>
                <a:lnTo>
                  <a:pt x="1332" y="680"/>
                </a:lnTo>
                <a:close/>
              </a:path>
            </a:pathLst>
          </a:custGeom>
          <a:solidFill>
            <a:srgbClr val="3366FF"/>
          </a:solidFill>
          <a:ln w="76200" cap="flat" cmpd="sng">
            <a:solidFill>
              <a:srgbClr val="333333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0500" name="Freeform 20">
            <a:extLst>
              <a:ext uri="{FF2B5EF4-FFF2-40B4-BE49-F238E27FC236}">
                <a16:creationId xmlns:a16="http://schemas.microsoft.com/office/drawing/2014/main" id="{C73E449E-DE59-43D0-9DA3-CCD2D28CF754}"/>
              </a:ext>
            </a:extLst>
          </p:cNvPr>
          <p:cNvSpPr>
            <a:spLocks/>
          </p:cNvSpPr>
          <p:nvPr/>
        </p:nvSpPr>
        <p:spPr bwMode="auto">
          <a:xfrm>
            <a:off x="2663825" y="2951163"/>
            <a:ext cx="2205038" cy="585787"/>
          </a:xfrm>
          <a:custGeom>
            <a:avLst/>
            <a:gdLst>
              <a:gd name="T0" fmla="*/ 1389 w 1389"/>
              <a:gd name="T1" fmla="*/ 369 h 369"/>
              <a:gd name="T2" fmla="*/ 57 w 1389"/>
              <a:gd name="T3" fmla="*/ 0 h 369"/>
              <a:gd name="T4" fmla="*/ 0 w 1389"/>
              <a:gd name="T5" fmla="*/ 369 h 369"/>
              <a:gd name="T6" fmla="*/ 1389 w 1389"/>
              <a:gd name="T7" fmla="*/ 369 h 3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89" h="369">
                <a:moveTo>
                  <a:pt x="1389" y="369"/>
                </a:moveTo>
                <a:lnTo>
                  <a:pt x="57" y="0"/>
                </a:lnTo>
                <a:lnTo>
                  <a:pt x="0" y="369"/>
                </a:lnTo>
                <a:lnTo>
                  <a:pt x="1389" y="369"/>
                </a:lnTo>
                <a:close/>
              </a:path>
            </a:pathLst>
          </a:custGeom>
          <a:solidFill>
            <a:srgbClr val="3366FF"/>
          </a:solidFill>
          <a:ln w="76200" cap="flat" cmpd="sng">
            <a:solidFill>
              <a:srgbClr val="333333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0501" name="Freeform 21">
            <a:extLst>
              <a:ext uri="{FF2B5EF4-FFF2-40B4-BE49-F238E27FC236}">
                <a16:creationId xmlns:a16="http://schemas.microsoft.com/office/drawing/2014/main" id="{927E8B22-D235-42AD-AB4B-03DABF352F14}"/>
              </a:ext>
            </a:extLst>
          </p:cNvPr>
          <p:cNvSpPr>
            <a:spLocks/>
          </p:cNvSpPr>
          <p:nvPr/>
        </p:nvSpPr>
        <p:spPr bwMode="auto">
          <a:xfrm>
            <a:off x="2754313" y="3536950"/>
            <a:ext cx="2114550" cy="1125538"/>
          </a:xfrm>
          <a:custGeom>
            <a:avLst/>
            <a:gdLst>
              <a:gd name="T0" fmla="*/ 1332 w 1332"/>
              <a:gd name="T1" fmla="*/ 0 h 709"/>
              <a:gd name="T2" fmla="*/ 0 w 1332"/>
              <a:gd name="T3" fmla="*/ 368 h 709"/>
              <a:gd name="T4" fmla="*/ 142 w 1332"/>
              <a:gd name="T5" fmla="*/ 709 h 709"/>
              <a:gd name="T6" fmla="*/ 1332 w 1332"/>
              <a:gd name="T7" fmla="*/ 0 h 7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32" h="709">
                <a:moveTo>
                  <a:pt x="1332" y="0"/>
                </a:moveTo>
                <a:lnTo>
                  <a:pt x="0" y="368"/>
                </a:lnTo>
                <a:lnTo>
                  <a:pt x="142" y="709"/>
                </a:lnTo>
                <a:lnTo>
                  <a:pt x="1332" y="0"/>
                </a:lnTo>
                <a:close/>
              </a:path>
            </a:pathLst>
          </a:custGeom>
          <a:solidFill>
            <a:srgbClr val="FF9900"/>
          </a:solidFill>
          <a:ln w="76200" cap="flat" cmpd="sng">
            <a:solidFill>
              <a:srgbClr val="333333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0502" name="Freeform 22">
            <a:extLst>
              <a:ext uri="{FF2B5EF4-FFF2-40B4-BE49-F238E27FC236}">
                <a16:creationId xmlns:a16="http://schemas.microsoft.com/office/drawing/2014/main" id="{EC8BADE6-DEBB-472E-AD00-83465CF43C40}"/>
              </a:ext>
            </a:extLst>
          </p:cNvPr>
          <p:cNvSpPr>
            <a:spLocks/>
          </p:cNvSpPr>
          <p:nvPr/>
        </p:nvSpPr>
        <p:spPr bwMode="auto">
          <a:xfrm>
            <a:off x="2979738" y="3536950"/>
            <a:ext cx="1889125" cy="1574800"/>
          </a:xfrm>
          <a:custGeom>
            <a:avLst/>
            <a:gdLst>
              <a:gd name="T0" fmla="*/ 198 w 1190"/>
              <a:gd name="T1" fmla="*/ 992 h 992"/>
              <a:gd name="T2" fmla="*/ 0 w 1190"/>
              <a:gd name="T3" fmla="*/ 709 h 992"/>
              <a:gd name="T4" fmla="*/ 1190 w 1190"/>
              <a:gd name="T5" fmla="*/ 0 h 992"/>
              <a:gd name="T6" fmla="*/ 198 w 1190"/>
              <a:gd name="T7" fmla="*/ 992 h 9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90" h="992">
                <a:moveTo>
                  <a:pt x="198" y="992"/>
                </a:moveTo>
                <a:lnTo>
                  <a:pt x="0" y="709"/>
                </a:lnTo>
                <a:lnTo>
                  <a:pt x="1190" y="0"/>
                </a:lnTo>
                <a:lnTo>
                  <a:pt x="198" y="992"/>
                </a:lnTo>
                <a:close/>
              </a:path>
            </a:pathLst>
          </a:custGeom>
          <a:solidFill>
            <a:srgbClr val="339966"/>
          </a:solidFill>
          <a:ln w="76200" cap="flat" cmpd="sng">
            <a:solidFill>
              <a:srgbClr val="333333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0503" name="Freeform 23">
            <a:extLst>
              <a:ext uri="{FF2B5EF4-FFF2-40B4-BE49-F238E27FC236}">
                <a16:creationId xmlns:a16="http://schemas.microsoft.com/office/drawing/2014/main" id="{F2BB377C-EF89-4A80-ACCC-1B0DD6C9549C}"/>
              </a:ext>
            </a:extLst>
          </p:cNvPr>
          <p:cNvSpPr>
            <a:spLocks/>
          </p:cNvSpPr>
          <p:nvPr/>
        </p:nvSpPr>
        <p:spPr bwMode="auto">
          <a:xfrm>
            <a:off x="4868863" y="1422400"/>
            <a:ext cx="1125537" cy="2114550"/>
          </a:xfrm>
          <a:custGeom>
            <a:avLst/>
            <a:gdLst>
              <a:gd name="T0" fmla="*/ 0 w 709"/>
              <a:gd name="T1" fmla="*/ 1332 h 1332"/>
              <a:gd name="T2" fmla="*/ 369 w 709"/>
              <a:gd name="T3" fmla="*/ 0 h 1332"/>
              <a:gd name="T4" fmla="*/ 709 w 709"/>
              <a:gd name="T5" fmla="*/ 113 h 1332"/>
              <a:gd name="T6" fmla="*/ 0 w 709"/>
              <a:gd name="T7" fmla="*/ 1332 h 13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09" h="1332">
                <a:moveTo>
                  <a:pt x="0" y="1332"/>
                </a:moveTo>
                <a:lnTo>
                  <a:pt x="369" y="0"/>
                </a:lnTo>
                <a:lnTo>
                  <a:pt x="709" y="113"/>
                </a:lnTo>
                <a:lnTo>
                  <a:pt x="0" y="1332"/>
                </a:lnTo>
                <a:close/>
              </a:path>
            </a:pathLst>
          </a:custGeom>
          <a:solidFill>
            <a:srgbClr val="3366FF"/>
          </a:solidFill>
          <a:ln w="76200" cap="flat" cmpd="sng">
            <a:solidFill>
              <a:srgbClr val="333333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0504" name="Freeform 24">
            <a:extLst>
              <a:ext uri="{FF2B5EF4-FFF2-40B4-BE49-F238E27FC236}">
                <a16:creationId xmlns:a16="http://schemas.microsoft.com/office/drawing/2014/main" id="{8ADDC7BF-EE96-4BBA-A606-B783AF0EE0AC}"/>
              </a:ext>
            </a:extLst>
          </p:cNvPr>
          <p:cNvSpPr>
            <a:spLocks/>
          </p:cNvSpPr>
          <p:nvPr/>
        </p:nvSpPr>
        <p:spPr bwMode="auto">
          <a:xfrm>
            <a:off x="3294063" y="1601788"/>
            <a:ext cx="1574800" cy="1935162"/>
          </a:xfrm>
          <a:custGeom>
            <a:avLst/>
            <a:gdLst>
              <a:gd name="T0" fmla="*/ 992 w 992"/>
              <a:gd name="T1" fmla="*/ 1219 h 1219"/>
              <a:gd name="T2" fmla="*/ 284 w 992"/>
              <a:gd name="T3" fmla="*/ 0 h 1219"/>
              <a:gd name="T4" fmla="*/ 0 w 992"/>
              <a:gd name="T5" fmla="*/ 227 h 1219"/>
              <a:gd name="T6" fmla="*/ 992 w 992"/>
              <a:gd name="T7" fmla="*/ 1219 h 12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92" h="1219">
                <a:moveTo>
                  <a:pt x="992" y="1219"/>
                </a:moveTo>
                <a:lnTo>
                  <a:pt x="284" y="0"/>
                </a:lnTo>
                <a:lnTo>
                  <a:pt x="0" y="227"/>
                </a:lnTo>
                <a:lnTo>
                  <a:pt x="992" y="1219"/>
                </a:lnTo>
                <a:close/>
              </a:path>
            </a:pathLst>
          </a:custGeom>
          <a:solidFill>
            <a:srgbClr val="3366FF"/>
          </a:solidFill>
          <a:ln w="76200" cap="flat" cmpd="sng">
            <a:solidFill>
              <a:srgbClr val="333333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0505" name="Freeform 25">
            <a:extLst>
              <a:ext uri="{FF2B5EF4-FFF2-40B4-BE49-F238E27FC236}">
                <a16:creationId xmlns:a16="http://schemas.microsoft.com/office/drawing/2014/main" id="{5C286E47-5DE5-41FE-9C27-2813ADCC17EE}"/>
              </a:ext>
            </a:extLst>
          </p:cNvPr>
          <p:cNvSpPr>
            <a:spLocks/>
          </p:cNvSpPr>
          <p:nvPr/>
        </p:nvSpPr>
        <p:spPr bwMode="auto">
          <a:xfrm>
            <a:off x="4868863" y="3536950"/>
            <a:ext cx="2160587" cy="1079500"/>
          </a:xfrm>
          <a:custGeom>
            <a:avLst/>
            <a:gdLst>
              <a:gd name="T0" fmla="*/ 1191 w 1361"/>
              <a:gd name="T1" fmla="*/ 680 h 680"/>
              <a:gd name="T2" fmla="*/ 1361 w 1361"/>
              <a:gd name="T3" fmla="*/ 368 h 680"/>
              <a:gd name="T4" fmla="*/ 0 w 1361"/>
              <a:gd name="T5" fmla="*/ 0 h 680"/>
              <a:gd name="T6" fmla="*/ 1191 w 1361"/>
              <a:gd name="T7" fmla="*/ 680 h 6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61" h="680">
                <a:moveTo>
                  <a:pt x="1191" y="680"/>
                </a:moveTo>
                <a:lnTo>
                  <a:pt x="1361" y="368"/>
                </a:lnTo>
                <a:lnTo>
                  <a:pt x="0" y="0"/>
                </a:lnTo>
                <a:lnTo>
                  <a:pt x="1191" y="680"/>
                </a:lnTo>
                <a:close/>
              </a:path>
            </a:pathLst>
          </a:custGeom>
          <a:solidFill>
            <a:srgbClr val="FF99CC"/>
          </a:solidFill>
          <a:ln w="76200" cap="flat" cmpd="sng">
            <a:solidFill>
              <a:srgbClr val="333333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0506" name="Freeform 26">
            <a:extLst>
              <a:ext uri="{FF2B5EF4-FFF2-40B4-BE49-F238E27FC236}">
                <a16:creationId xmlns:a16="http://schemas.microsoft.com/office/drawing/2014/main" id="{0ADD225E-5815-4483-A868-24093A5D5A37}"/>
              </a:ext>
            </a:extLst>
          </p:cNvPr>
          <p:cNvSpPr>
            <a:spLocks/>
          </p:cNvSpPr>
          <p:nvPr/>
        </p:nvSpPr>
        <p:spPr bwMode="auto">
          <a:xfrm>
            <a:off x="4868863" y="2997200"/>
            <a:ext cx="2205037" cy="539750"/>
          </a:xfrm>
          <a:custGeom>
            <a:avLst/>
            <a:gdLst>
              <a:gd name="T0" fmla="*/ 1361 w 1389"/>
              <a:gd name="T1" fmla="*/ 0 h 340"/>
              <a:gd name="T2" fmla="*/ 1389 w 1389"/>
              <a:gd name="T3" fmla="*/ 340 h 340"/>
              <a:gd name="T4" fmla="*/ 0 w 1389"/>
              <a:gd name="T5" fmla="*/ 340 h 340"/>
              <a:gd name="T6" fmla="*/ 1361 w 1389"/>
              <a:gd name="T7" fmla="*/ 0 h 3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89" h="340">
                <a:moveTo>
                  <a:pt x="1361" y="0"/>
                </a:moveTo>
                <a:lnTo>
                  <a:pt x="1389" y="340"/>
                </a:lnTo>
                <a:lnTo>
                  <a:pt x="0" y="340"/>
                </a:lnTo>
                <a:lnTo>
                  <a:pt x="1361" y="0"/>
                </a:lnTo>
                <a:close/>
              </a:path>
            </a:pathLst>
          </a:custGeom>
          <a:solidFill>
            <a:srgbClr val="3366FF"/>
          </a:solidFill>
          <a:ln w="76200" cap="flat" cmpd="sng">
            <a:solidFill>
              <a:srgbClr val="333333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0507" name="Freeform 27">
            <a:extLst>
              <a:ext uri="{FF2B5EF4-FFF2-40B4-BE49-F238E27FC236}">
                <a16:creationId xmlns:a16="http://schemas.microsoft.com/office/drawing/2014/main" id="{1C2B6A8C-C6E0-4D78-B06E-1EB345E9D04E}"/>
              </a:ext>
            </a:extLst>
          </p:cNvPr>
          <p:cNvSpPr>
            <a:spLocks/>
          </p:cNvSpPr>
          <p:nvPr/>
        </p:nvSpPr>
        <p:spPr bwMode="auto">
          <a:xfrm>
            <a:off x="4868863" y="3536950"/>
            <a:ext cx="1890712" cy="1574800"/>
          </a:xfrm>
          <a:custGeom>
            <a:avLst/>
            <a:gdLst>
              <a:gd name="T0" fmla="*/ 0 w 1191"/>
              <a:gd name="T1" fmla="*/ 0 h 992"/>
              <a:gd name="T2" fmla="*/ 1191 w 1191"/>
              <a:gd name="T3" fmla="*/ 680 h 992"/>
              <a:gd name="T4" fmla="*/ 992 w 1191"/>
              <a:gd name="T5" fmla="*/ 992 h 992"/>
              <a:gd name="T6" fmla="*/ 0 w 1191"/>
              <a:gd name="T7" fmla="*/ 0 h 9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91" h="992">
                <a:moveTo>
                  <a:pt x="0" y="0"/>
                </a:moveTo>
                <a:lnTo>
                  <a:pt x="1191" y="680"/>
                </a:lnTo>
                <a:lnTo>
                  <a:pt x="992" y="992"/>
                </a:lnTo>
                <a:lnTo>
                  <a:pt x="0" y="0"/>
                </a:lnTo>
                <a:close/>
              </a:path>
            </a:pathLst>
          </a:custGeom>
          <a:solidFill>
            <a:srgbClr val="FF9900"/>
          </a:solidFill>
          <a:ln w="76200" cap="flat" cmpd="sng">
            <a:solidFill>
              <a:srgbClr val="333333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530" name="Group 2">
            <a:extLst>
              <a:ext uri="{FF2B5EF4-FFF2-40B4-BE49-F238E27FC236}">
                <a16:creationId xmlns:a16="http://schemas.microsoft.com/office/drawing/2014/main" id="{E8F988A0-E767-485D-8295-6067A02EC9AF}"/>
              </a:ext>
            </a:extLst>
          </p:cNvPr>
          <p:cNvGrpSpPr>
            <a:grpSpLocks/>
          </p:cNvGrpSpPr>
          <p:nvPr/>
        </p:nvGrpSpPr>
        <p:grpSpPr bwMode="auto">
          <a:xfrm>
            <a:off x="2149475" y="909638"/>
            <a:ext cx="5380038" cy="5311775"/>
            <a:chOff x="1354" y="573"/>
            <a:chExt cx="3389" cy="3346"/>
          </a:xfrm>
        </p:grpSpPr>
        <p:sp>
          <p:nvSpPr>
            <p:cNvPr id="22531" name="Text Box 3">
              <a:extLst>
                <a:ext uri="{FF2B5EF4-FFF2-40B4-BE49-F238E27FC236}">
                  <a16:creationId xmlns:a16="http://schemas.microsoft.com/office/drawing/2014/main" id="{C27CAA28-B719-49B5-94B9-B882B3AD6C0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947" y="573"/>
              <a:ext cx="205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>
                  <a:solidFill>
                    <a:schemeClr val="bg2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</a:t>
              </a:r>
            </a:p>
          </p:txBody>
        </p:sp>
        <p:sp>
          <p:nvSpPr>
            <p:cNvPr id="22532" name="Text Box 4">
              <a:extLst>
                <a:ext uri="{FF2B5EF4-FFF2-40B4-BE49-F238E27FC236}">
                  <a16:creationId xmlns:a16="http://schemas.microsoft.com/office/drawing/2014/main" id="{48D32DC5-6950-4FCB-A6B1-409C5317BBB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378" y="640"/>
              <a:ext cx="205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>
                  <a:solidFill>
                    <a:schemeClr val="bg2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</a:p>
          </p:txBody>
        </p:sp>
        <p:sp>
          <p:nvSpPr>
            <p:cNvPr id="22533" name="Text Box 5">
              <a:extLst>
                <a:ext uri="{FF2B5EF4-FFF2-40B4-BE49-F238E27FC236}">
                  <a16:creationId xmlns:a16="http://schemas.microsoft.com/office/drawing/2014/main" id="{59675C68-E088-4F2B-A4A7-8D068763937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719" y="714"/>
              <a:ext cx="223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n-US" altLang="ja-JP">
                  <a:solidFill>
                    <a:schemeClr val="bg2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2</a:t>
              </a:r>
            </a:p>
          </p:txBody>
        </p:sp>
        <p:sp>
          <p:nvSpPr>
            <p:cNvPr id="22534" name="Text Box 6">
              <a:extLst>
                <a:ext uri="{FF2B5EF4-FFF2-40B4-BE49-F238E27FC236}">
                  <a16:creationId xmlns:a16="http://schemas.microsoft.com/office/drawing/2014/main" id="{C2EE9B33-2C44-4F42-86B5-47E25B181CF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042" y="1004"/>
              <a:ext cx="205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>
                  <a:solidFill>
                    <a:schemeClr val="bg2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3</a:t>
              </a:r>
            </a:p>
          </p:txBody>
        </p:sp>
        <p:sp>
          <p:nvSpPr>
            <p:cNvPr id="22535" name="Text Box 7">
              <a:extLst>
                <a:ext uri="{FF2B5EF4-FFF2-40B4-BE49-F238E27FC236}">
                  <a16:creationId xmlns:a16="http://schemas.microsoft.com/office/drawing/2014/main" id="{B879EF40-919C-4614-8FF8-71DFE06B6D7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274" y="1336"/>
              <a:ext cx="205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>
                  <a:solidFill>
                    <a:schemeClr val="bg2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4</a:t>
              </a:r>
            </a:p>
          </p:txBody>
        </p:sp>
        <p:sp>
          <p:nvSpPr>
            <p:cNvPr id="22536" name="Text Box 8">
              <a:extLst>
                <a:ext uri="{FF2B5EF4-FFF2-40B4-BE49-F238E27FC236}">
                  <a16:creationId xmlns:a16="http://schemas.microsoft.com/office/drawing/2014/main" id="{7449EF02-2A87-4F41-BDE6-23A635F8D90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72" y="1734"/>
              <a:ext cx="205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>
                  <a:solidFill>
                    <a:schemeClr val="bg2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5</a:t>
              </a:r>
            </a:p>
          </p:txBody>
        </p:sp>
        <p:sp>
          <p:nvSpPr>
            <p:cNvPr id="22537" name="Text Box 9">
              <a:extLst>
                <a:ext uri="{FF2B5EF4-FFF2-40B4-BE49-F238E27FC236}">
                  <a16:creationId xmlns:a16="http://schemas.microsoft.com/office/drawing/2014/main" id="{463F0F84-F620-46EB-969D-D04ECE2E409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538" y="2099"/>
              <a:ext cx="205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>
                  <a:solidFill>
                    <a:schemeClr val="bg2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6</a:t>
              </a:r>
            </a:p>
          </p:txBody>
        </p:sp>
        <p:sp>
          <p:nvSpPr>
            <p:cNvPr id="22538" name="Text Box 10">
              <a:extLst>
                <a:ext uri="{FF2B5EF4-FFF2-40B4-BE49-F238E27FC236}">
                  <a16:creationId xmlns:a16="http://schemas.microsoft.com/office/drawing/2014/main" id="{17516A82-753E-46B5-9249-9EEB9DB8E60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73" y="2529"/>
              <a:ext cx="205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>
                  <a:solidFill>
                    <a:schemeClr val="bg2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7</a:t>
              </a:r>
            </a:p>
          </p:txBody>
        </p:sp>
        <p:sp>
          <p:nvSpPr>
            <p:cNvPr id="22539" name="Text Box 11">
              <a:extLst>
                <a:ext uri="{FF2B5EF4-FFF2-40B4-BE49-F238E27FC236}">
                  <a16:creationId xmlns:a16="http://schemas.microsoft.com/office/drawing/2014/main" id="{04D63ADE-67D6-48CB-8447-3C6B1357167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307" y="2893"/>
              <a:ext cx="205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>
                  <a:solidFill>
                    <a:schemeClr val="bg2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8</a:t>
              </a:r>
            </a:p>
          </p:txBody>
        </p:sp>
        <p:sp>
          <p:nvSpPr>
            <p:cNvPr id="22540" name="Text Box 12">
              <a:extLst>
                <a:ext uri="{FF2B5EF4-FFF2-40B4-BE49-F238E27FC236}">
                  <a16:creationId xmlns:a16="http://schemas.microsoft.com/office/drawing/2014/main" id="{48FF633C-6C65-421E-9772-5FE607BDB8D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074" y="3224"/>
              <a:ext cx="205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>
                  <a:solidFill>
                    <a:schemeClr val="bg2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9</a:t>
              </a:r>
            </a:p>
          </p:txBody>
        </p:sp>
        <p:sp>
          <p:nvSpPr>
            <p:cNvPr id="22541" name="Text Box 13">
              <a:extLst>
                <a:ext uri="{FF2B5EF4-FFF2-40B4-BE49-F238E27FC236}">
                  <a16:creationId xmlns:a16="http://schemas.microsoft.com/office/drawing/2014/main" id="{6A064CA4-FD13-4259-8288-B6AEF5F59AF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709" y="3490"/>
              <a:ext cx="294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>
                  <a:solidFill>
                    <a:schemeClr val="bg2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10</a:t>
              </a:r>
            </a:p>
          </p:txBody>
        </p:sp>
        <p:sp>
          <p:nvSpPr>
            <p:cNvPr id="22542" name="Text Box 14">
              <a:extLst>
                <a:ext uri="{FF2B5EF4-FFF2-40B4-BE49-F238E27FC236}">
                  <a16:creationId xmlns:a16="http://schemas.microsoft.com/office/drawing/2014/main" id="{B39548B2-7BE8-4B78-BA75-2ACB8EA8CE1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344" y="3623"/>
              <a:ext cx="294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>
                  <a:solidFill>
                    <a:schemeClr val="bg2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11</a:t>
              </a:r>
            </a:p>
          </p:txBody>
        </p:sp>
        <p:sp>
          <p:nvSpPr>
            <p:cNvPr id="22543" name="Text Box 15">
              <a:extLst>
                <a:ext uri="{FF2B5EF4-FFF2-40B4-BE49-F238E27FC236}">
                  <a16:creationId xmlns:a16="http://schemas.microsoft.com/office/drawing/2014/main" id="{4D4812F4-921A-4CBB-B1C6-B0041DB8C98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914" y="3688"/>
              <a:ext cx="294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>
                  <a:solidFill>
                    <a:schemeClr val="bg2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12</a:t>
              </a:r>
            </a:p>
          </p:txBody>
        </p:sp>
        <p:sp>
          <p:nvSpPr>
            <p:cNvPr id="22544" name="Text Box 16">
              <a:extLst>
                <a:ext uri="{FF2B5EF4-FFF2-40B4-BE49-F238E27FC236}">
                  <a16:creationId xmlns:a16="http://schemas.microsoft.com/office/drawing/2014/main" id="{E35E13EE-21AC-4DAB-9B4D-3A3C0E5121D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481" y="3623"/>
              <a:ext cx="294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>
                  <a:solidFill>
                    <a:schemeClr val="bg2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13</a:t>
              </a:r>
            </a:p>
          </p:txBody>
        </p:sp>
        <p:sp>
          <p:nvSpPr>
            <p:cNvPr id="22545" name="Text Box 17">
              <a:extLst>
                <a:ext uri="{FF2B5EF4-FFF2-40B4-BE49-F238E27FC236}">
                  <a16:creationId xmlns:a16="http://schemas.microsoft.com/office/drawing/2014/main" id="{B5F8349F-A470-4E06-9908-2A579C4DA0D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82" y="3493"/>
              <a:ext cx="294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>
                  <a:solidFill>
                    <a:schemeClr val="bg2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14</a:t>
              </a:r>
            </a:p>
          </p:txBody>
        </p:sp>
        <p:sp>
          <p:nvSpPr>
            <p:cNvPr id="22546" name="Text Box 18">
              <a:extLst>
                <a:ext uri="{FF2B5EF4-FFF2-40B4-BE49-F238E27FC236}">
                  <a16:creationId xmlns:a16="http://schemas.microsoft.com/office/drawing/2014/main" id="{3015AC8C-2939-4DA4-BB14-83901E1FB2D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85" y="3224"/>
              <a:ext cx="294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>
                  <a:solidFill>
                    <a:schemeClr val="bg2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15</a:t>
              </a:r>
            </a:p>
          </p:txBody>
        </p:sp>
        <p:sp>
          <p:nvSpPr>
            <p:cNvPr id="22547" name="Text Box 19">
              <a:extLst>
                <a:ext uri="{FF2B5EF4-FFF2-40B4-BE49-F238E27FC236}">
                  <a16:creationId xmlns:a16="http://schemas.microsoft.com/office/drawing/2014/main" id="{F943FBF0-F457-4142-A91E-93CE0F24956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53" y="2893"/>
              <a:ext cx="294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>
                  <a:solidFill>
                    <a:schemeClr val="bg2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16</a:t>
              </a:r>
            </a:p>
          </p:txBody>
        </p:sp>
        <p:sp>
          <p:nvSpPr>
            <p:cNvPr id="22548" name="Text Box 20">
              <a:extLst>
                <a:ext uri="{FF2B5EF4-FFF2-40B4-BE49-F238E27FC236}">
                  <a16:creationId xmlns:a16="http://schemas.microsoft.com/office/drawing/2014/main" id="{45DF0AF9-E84A-4B9C-8134-720E5868A99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421" y="2529"/>
              <a:ext cx="294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>
                  <a:solidFill>
                    <a:schemeClr val="bg2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17</a:t>
              </a:r>
            </a:p>
          </p:txBody>
        </p:sp>
        <p:sp>
          <p:nvSpPr>
            <p:cNvPr id="22549" name="Text Box 21">
              <a:extLst>
                <a:ext uri="{FF2B5EF4-FFF2-40B4-BE49-F238E27FC236}">
                  <a16:creationId xmlns:a16="http://schemas.microsoft.com/office/drawing/2014/main" id="{41083EC4-5FDC-42B8-9A26-FDD1BF0CD5F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354" y="2131"/>
              <a:ext cx="294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>
                  <a:solidFill>
                    <a:schemeClr val="bg2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18</a:t>
              </a:r>
            </a:p>
          </p:txBody>
        </p:sp>
        <p:sp>
          <p:nvSpPr>
            <p:cNvPr id="22550" name="Text Box 22">
              <a:extLst>
                <a:ext uri="{FF2B5EF4-FFF2-40B4-BE49-F238E27FC236}">
                  <a16:creationId xmlns:a16="http://schemas.microsoft.com/office/drawing/2014/main" id="{8594B845-A2D8-48EC-AAD6-C3CF3DF52B4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421" y="1700"/>
              <a:ext cx="294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>
                  <a:solidFill>
                    <a:schemeClr val="bg2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19</a:t>
              </a:r>
            </a:p>
          </p:txBody>
        </p:sp>
        <p:sp>
          <p:nvSpPr>
            <p:cNvPr id="22551" name="Text Box 23">
              <a:extLst>
                <a:ext uri="{FF2B5EF4-FFF2-40B4-BE49-F238E27FC236}">
                  <a16:creationId xmlns:a16="http://schemas.microsoft.com/office/drawing/2014/main" id="{6C6E5531-F224-4664-AC12-5BFE4FC32AC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53" y="1369"/>
              <a:ext cx="294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>
                  <a:solidFill>
                    <a:schemeClr val="bg2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20</a:t>
              </a:r>
            </a:p>
          </p:txBody>
        </p:sp>
        <p:sp>
          <p:nvSpPr>
            <p:cNvPr id="22552" name="Text Box 24">
              <a:extLst>
                <a:ext uri="{FF2B5EF4-FFF2-40B4-BE49-F238E27FC236}">
                  <a16:creationId xmlns:a16="http://schemas.microsoft.com/office/drawing/2014/main" id="{48D6D068-5087-40FB-A709-3BA977F5B32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818" y="1037"/>
              <a:ext cx="294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>
                  <a:solidFill>
                    <a:schemeClr val="bg2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21</a:t>
              </a:r>
            </a:p>
          </p:txBody>
        </p:sp>
        <p:sp>
          <p:nvSpPr>
            <p:cNvPr id="22553" name="Text Box 25">
              <a:extLst>
                <a:ext uri="{FF2B5EF4-FFF2-40B4-BE49-F238E27FC236}">
                  <a16:creationId xmlns:a16="http://schemas.microsoft.com/office/drawing/2014/main" id="{5EDB0BB2-F558-4B1C-B534-BEB921DCA9B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117" y="773"/>
              <a:ext cx="294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>
                  <a:solidFill>
                    <a:schemeClr val="bg2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22</a:t>
              </a:r>
            </a:p>
          </p:txBody>
        </p:sp>
        <p:sp>
          <p:nvSpPr>
            <p:cNvPr id="22554" name="Text Box 26">
              <a:extLst>
                <a:ext uri="{FF2B5EF4-FFF2-40B4-BE49-F238E27FC236}">
                  <a16:creationId xmlns:a16="http://schemas.microsoft.com/office/drawing/2014/main" id="{D388D4CB-9DD9-4E4D-8081-27B2711913C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515" y="640"/>
              <a:ext cx="294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>
                  <a:solidFill>
                    <a:schemeClr val="bg2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23</a:t>
              </a:r>
            </a:p>
          </p:txBody>
        </p:sp>
      </p:grpSp>
      <p:sp>
        <p:nvSpPr>
          <p:cNvPr id="22555" name="Line 27">
            <a:extLst>
              <a:ext uri="{FF2B5EF4-FFF2-40B4-BE49-F238E27FC236}">
                <a16:creationId xmlns:a16="http://schemas.microsoft.com/office/drawing/2014/main" id="{5FADE857-5E15-4388-B493-8E2195704AE6}"/>
              </a:ext>
            </a:extLst>
          </p:cNvPr>
          <p:cNvSpPr>
            <a:spLocks noChangeShapeType="1"/>
          </p:cNvSpPr>
          <p:nvPr/>
        </p:nvSpPr>
        <p:spPr bwMode="auto">
          <a:xfrm>
            <a:off x="4192588" y="3535363"/>
            <a:ext cx="1846262" cy="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2556" name="Line 28">
            <a:extLst>
              <a:ext uri="{FF2B5EF4-FFF2-40B4-BE49-F238E27FC236}">
                <a16:creationId xmlns:a16="http://schemas.microsoft.com/office/drawing/2014/main" id="{9F627787-3417-43C4-B582-7D325D3F21D9}"/>
              </a:ext>
            </a:extLst>
          </p:cNvPr>
          <p:cNvSpPr>
            <a:spLocks noChangeShapeType="1"/>
          </p:cNvSpPr>
          <p:nvPr/>
        </p:nvSpPr>
        <p:spPr bwMode="auto">
          <a:xfrm>
            <a:off x="4868863" y="3311525"/>
            <a:ext cx="1587" cy="452438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2557" name="Freeform 29">
            <a:extLst>
              <a:ext uri="{FF2B5EF4-FFF2-40B4-BE49-F238E27FC236}">
                <a16:creationId xmlns:a16="http://schemas.microsoft.com/office/drawing/2014/main" id="{BA833BA1-A45B-4895-9C9C-2A5EAF107318}"/>
              </a:ext>
            </a:extLst>
          </p:cNvPr>
          <p:cNvSpPr>
            <a:spLocks/>
          </p:cNvSpPr>
          <p:nvPr/>
        </p:nvSpPr>
        <p:spPr bwMode="auto">
          <a:xfrm>
            <a:off x="4868863" y="1331913"/>
            <a:ext cx="585787" cy="2205037"/>
          </a:xfrm>
          <a:custGeom>
            <a:avLst/>
            <a:gdLst>
              <a:gd name="T0" fmla="*/ 0 w 369"/>
              <a:gd name="T1" fmla="*/ 1389 h 1389"/>
              <a:gd name="T2" fmla="*/ 0 w 369"/>
              <a:gd name="T3" fmla="*/ 0 h 1389"/>
              <a:gd name="T4" fmla="*/ 369 w 369"/>
              <a:gd name="T5" fmla="*/ 57 h 1389"/>
              <a:gd name="T6" fmla="*/ 0 w 369"/>
              <a:gd name="T7" fmla="*/ 1389 h 13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69" h="1389">
                <a:moveTo>
                  <a:pt x="0" y="1389"/>
                </a:moveTo>
                <a:lnTo>
                  <a:pt x="0" y="0"/>
                </a:lnTo>
                <a:lnTo>
                  <a:pt x="369" y="57"/>
                </a:lnTo>
                <a:lnTo>
                  <a:pt x="0" y="1389"/>
                </a:lnTo>
                <a:close/>
              </a:path>
            </a:pathLst>
          </a:custGeom>
          <a:solidFill>
            <a:srgbClr val="3366FF"/>
          </a:solidFill>
          <a:ln w="38100" cap="flat" cmpd="sng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2558" name="Freeform 30">
            <a:extLst>
              <a:ext uri="{FF2B5EF4-FFF2-40B4-BE49-F238E27FC236}">
                <a16:creationId xmlns:a16="http://schemas.microsoft.com/office/drawing/2014/main" id="{D562DDB7-7D10-4A95-BE5E-37EB081044B6}"/>
              </a:ext>
            </a:extLst>
          </p:cNvPr>
          <p:cNvSpPr>
            <a:spLocks/>
          </p:cNvSpPr>
          <p:nvPr/>
        </p:nvSpPr>
        <p:spPr bwMode="auto">
          <a:xfrm>
            <a:off x="4868863" y="3536950"/>
            <a:ext cx="585787" cy="2205038"/>
          </a:xfrm>
          <a:custGeom>
            <a:avLst/>
            <a:gdLst>
              <a:gd name="T0" fmla="*/ 0 w 369"/>
              <a:gd name="T1" fmla="*/ 0 h 1389"/>
              <a:gd name="T2" fmla="*/ 0 w 369"/>
              <a:gd name="T3" fmla="*/ 1389 h 1389"/>
              <a:gd name="T4" fmla="*/ 369 w 369"/>
              <a:gd name="T5" fmla="*/ 1332 h 1389"/>
              <a:gd name="T6" fmla="*/ 0 w 369"/>
              <a:gd name="T7" fmla="*/ 0 h 13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69" h="1389">
                <a:moveTo>
                  <a:pt x="0" y="0"/>
                </a:moveTo>
                <a:lnTo>
                  <a:pt x="0" y="1389"/>
                </a:lnTo>
                <a:lnTo>
                  <a:pt x="369" y="1332"/>
                </a:lnTo>
                <a:lnTo>
                  <a:pt x="0" y="0"/>
                </a:lnTo>
                <a:close/>
              </a:path>
            </a:pathLst>
          </a:custGeom>
          <a:solidFill>
            <a:srgbClr val="FF9900"/>
          </a:solidFill>
          <a:ln w="38100" cap="flat" cmpd="sng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2559" name="Freeform 31">
            <a:extLst>
              <a:ext uri="{FF2B5EF4-FFF2-40B4-BE49-F238E27FC236}">
                <a16:creationId xmlns:a16="http://schemas.microsoft.com/office/drawing/2014/main" id="{8BFE946E-D4F1-4559-A394-2F3CEE9B2E58}"/>
              </a:ext>
            </a:extLst>
          </p:cNvPr>
          <p:cNvSpPr>
            <a:spLocks/>
          </p:cNvSpPr>
          <p:nvPr/>
        </p:nvSpPr>
        <p:spPr bwMode="auto">
          <a:xfrm>
            <a:off x="2663825" y="3536950"/>
            <a:ext cx="2205038" cy="584200"/>
          </a:xfrm>
          <a:custGeom>
            <a:avLst/>
            <a:gdLst>
              <a:gd name="T0" fmla="*/ 1389 w 1389"/>
              <a:gd name="T1" fmla="*/ 0 h 368"/>
              <a:gd name="T2" fmla="*/ 0 w 1389"/>
              <a:gd name="T3" fmla="*/ 0 h 368"/>
              <a:gd name="T4" fmla="*/ 57 w 1389"/>
              <a:gd name="T5" fmla="*/ 368 h 368"/>
              <a:gd name="T6" fmla="*/ 1389 w 1389"/>
              <a:gd name="T7" fmla="*/ 0 h 3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89" h="368">
                <a:moveTo>
                  <a:pt x="1389" y="0"/>
                </a:moveTo>
                <a:lnTo>
                  <a:pt x="0" y="0"/>
                </a:lnTo>
                <a:lnTo>
                  <a:pt x="57" y="368"/>
                </a:lnTo>
                <a:lnTo>
                  <a:pt x="1389" y="0"/>
                </a:lnTo>
                <a:close/>
              </a:path>
            </a:pathLst>
          </a:custGeom>
          <a:solidFill>
            <a:srgbClr val="00CCFF"/>
          </a:solidFill>
          <a:ln w="38100" cap="flat" cmpd="sng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2560" name="Freeform 32">
            <a:extLst>
              <a:ext uri="{FF2B5EF4-FFF2-40B4-BE49-F238E27FC236}">
                <a16:creationId xmlns:a16="http://schemas.microsoft.com/office/drawing/2014/main" id="{7BE0AD17-D93D-46A1-9129-8F4B281CCF0E}"/>
              </a:ext>
            </a:extLst>
          </p:cNvPr>
          <p:cNvSpPr>
            <a:spLocks/>
          </p:cNvSpPr>
          <p:nvPr/>
        </p:nvSpPr>
        <p:spPr bwMode="auto">
          <a:xfrm>
            <a:off x="3294063" y="3536950"/>
            <a:ext cx="1574800" cy="1935163"/>
          </a:xfrm>
          <a:custGeom>
            <a:avLst/>
            <a:gdLst>
              <a:gd name="T0" fmla="*/ 992 w 992"/>
              <a:gd name="T1" fmla="*/ 0 h 1219"/>
              <a:gd name="T2" fmla="*/ 0 w 992"/>
              <a:gd name="T3" fmla="*/ 992 h 1219"/>
              <a:gd name="T4" fmla="*/ 284 w 992"/>
              <a:gd name="T5" fmla="*/ 1219 h 1219"/>
              <a:gd name="T6" fmla="*/ 992 w 992"/>
              <a:gd name="T7" fmla="*/ 0 h 12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92" h="1219">
                <a:moveTo>
                  <a:pt x="992" y="0"/>
                </a:moveTo>
                <a:lnTo>
                  <a:pt x="0" y="992"/>
                </a:lnTo>
                <a:lnTo>
                  <a:pt x="284" y="1219"/>
                </a:lnTo>
                <a:lnTo>
                  <a:pt x="992" y="0"/>
                </a:lnTo>
                <a:close/>
              </a:path>
            </a:pathLst>
          </a:custGeom>
          <a:solidFill>
            <a:srgbClr val="FF9900"/>
          </a:solidFill>
          <a:ln w="38100" cap="flat" cmpd="sng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2561" name="Freeform 33">
            <a:extLst>
              <a:ext uri="{FF2B5EF4-FFF2-40B4-BE49-F238E27FC236}">
                <a16:creationId xmlns:a16="http://schemas.microsoft.com/office/drawing/2014/main" id="{94F2AED6-808A-4E00-87DB-A4D3EB48963A}"/>
              </a:ext>
            </a:extLst>
          </p:cNvPr>
          <p:cNvSpPr>
            <a:spLocks/>
          </p:cNvSpPr>
          <p:nvPr/>
        </p:nvSpPr>
        <p:spPr bwMode="auto">
          <a:xfrm>
            <a:off x="4868863" y="1601788"/>
            <a:ext cx="1574800" cy="1935162"/>
          </a:xfrm>
          <a:custGeom>
            <a:avLst/>
            <a:gdLst>
              <a:gd name="T0" fmla="*/ 0 w 992"/>
              <a:gd name="T1" fmla="*/ 1219 h 1219"/>
              <a:gd name="T2" fmla="*/ 709 w 992"/>
              <a:gd name="T3" fmla="*/ 0 h 1219"/>
              <a:gd name="T4" fmla="*/ 992 w 992"/>
              <a:gd name="T5" fmla="*/ 227 h 1219"/>
              <a:gd name="T6" fmla="*/ 0 w 992"/>
              <a:gd name="T7" fmla="*/ 1219 h 12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92" h="1219">
                <a:moveTo>
                  <a:pt x="0" y="1219"/>
                </a:moveTo>
                <a:lnTo>
                  <a:pt x="709" y="0"/>
                </a:lnTo>
                <a:lnTo>
                  <a:pt x="992" y="227"/>
                </a:lnTo>
                <a:lnTo>
                  <a:pt x="0" y="1219"/>
                </a:lnTo>
                <a:close/>
              </a:path>
            </a:pathLst>
          </a:custGeom>
          <a:solidFill>
            <a:srgbClr val="3366FF"/>
          </a:solidFill>
          <a:ln w="38100" cap="flat" cmpd="sng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2562" name="Freeform 34">
            <a:extLst>
              <a:ext uri="{FF2B5EF4-FFF2-40B4-BE49-F238E27FC236}">
                <a16:creationId xmlns:a16="http://schemas.microsoft.com/office/drawing/2014/main" id="{1D8B416B-1E96-4A34-AF40-D487E81E1DE7}"/>
              </a:ext>
            </a:extLst>
          </p:cNvPr>
          <p:cNvSpPr>
            <a:spLocks/>
          </p:cNvSpPr>
          <p:nvPr/>
        </p:nvSpPr>
        <p:spPr bwMode="auto">
          <a:xfrm>
            <a:off x="4868863" y="3536950"/>
            <a:ext cx="2205037" cy="584200"/>
          </a:xfrm>
          <a:custGeom>
            <a:avLst/>
            <a:gdLst>
              <a:gd name="T0" fmla="*/ 0 w 1389"/>
              <a:gd name="T1" fmla="*/ 0 h 368"/>
              <a:gd name="T2" fmla="*/ 1389 w 1389"/>
              <a:gd name="T3" fmla="*/ 0 h 368"/>
              <a:gd name="T4" fmla="*/ 1361 w 1389"/>
              <a:gd name="T5" fmla="*/ 368 h 368"/>
              <a:gd name="T6" fmla="*/ 0 w 1389"/>
              <a:gd name="T7" fmla="*/ 0 h 3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89" h="368">
                <a:moveTo>
                  <a:pt x="0" y="0"/>
                </a:moveTo>
                <a:lnTo>
                  <a:pt x="1389" y="0"/>
                </a:lnTo>
                <a:lnTo>
                  <a:pt x="1361" y="368"/>
                </a:lnTo>
                <a:lnTo>
                  <a:pt x="0" y="0"/>
                </a:lnTo>
                <a:close/>
              </a:path>
            </a:pathLst>
          </a:custGeom>
          <a:solidFill>
            <a:srgbClr val="FF9900"/>
          </a:solidFill>
          <a:ln w="38100" cap="flat" cmpd="sng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2563" name="Freeform 35">
            <a:extLst>
              <a:ext uri="{FF2B5EF4-FFF2-40B4-BE49-F238E27FC236}">
                <a16:creationId xmlns:a16="http://schemas.microsoft.com/office/drawing/2014/main" id="{7A963158-B00A-4C20-9474-F6B9B1C52F4D}"/>
              </a:ext>
            </a:extLst>
          </p:cNvPr>
          <p:cNvSpPr>
            <a:spLocks/>
          </p:cNvSpPr>
          <p:nvPr/>
        </p:nvSpPr>
        <p:spPr bwMode="auto">
          <a:xfrm>
            <a:off x="4868863" y="2411413"/>
            <a:ext cx="2160587" cy="1125537"/>
          </a:xfrm>
          <a:custGeom>
            <a:avLst/>
            <a:gdLst>
              <a:gd name="T0" fmla="*/ 0 w 1361"/>
              <a:gd name="T1" fmla="*/ 709 h 709"/>
              <a:gd name="T2" fmla="*/ 1219 w 1361"/>
              <a:gd name="T3" fmla="*/ 0 h 709"/>
              <a:gd name="T4" fmla="*/ 1361 w 1361"/>
              <a:gd name="T5" fmla="*/ 369 h 709"/>
              <a:gd name="T6" fmla="*/ 0 w 1361"/>
              <a:gd name="T7" fmla="*/ 709 h 7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61" h="709">
                <a:moveTo>
                  <a:pt x="0" y="709"/>
                </a:moveTo>
                <a:lnTo>
                  <a:pt x="1219" y="0"/>
                </a:lnTo>
                <a:lnTo>
                  <a:pt x="1361" y="369"/>
                </a:lnTo>
                <a:lnTo>
                  <a:pt x="0" y="709"/>
                </a:lnTo>
                <a:close/>
              </a:path>
            </a:pathLst>
          </a:custGeom>
          <a:solidFill>
            <a:srgbClr val="3366FF"/>
          </a:solidFill>
          <a:ln w="38100" cap="flat" cmpd="sng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2564" name="Freeform 36">
            <a:extLst>
              <a:ext uri="{FF2B5EF4-FFF2-40B4-BE49-F238E27FC236}">
                <a16:creationId xmlns:a16="http://schemas.microsoft.com/office/drawing/2014/main" id="{0FCC3A08-9498-42D1-B378-92B583CEBA21}"/>
              </a:ext>
            </a:extLst>
          </p:cNvPr>
          <p:cNvSpPr>
            <a:spLocks/>
          </p:cNvSpPr>
          <p:nvPr/>
        </p:nvSpPr>
        <p:spPr bwMode="auto">
          <a:xfrm>
            <a:off x="3744913" y="1422400"/>
            <a:ext cx="1123950" cy="2114550"/>
          </a:xfrm>
          <a:custGeom>
            <a:avLst/>
            <a:gdLst>
              <a:gd name="T0" fmla="*/ 708 w 708"/>
              <a:gd name="T1" fmla="*/ 1332 h 1332"/>
              <a:gd name="T2" fmla="*/ 340 w 708"/>
              <a:gd name="T3" fmla="*/ 0 h 1332"/>
              <a:gd name="T4" fmla="*/ 0 w 708"/>
              <a:gd name="T5" fmla="*/ 113 h 1332"/>
              <a:gd name="T6" fmla="*/ 708 w 708"/>
              <a:gd name="T7" fmla="*/ 1332 h 13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08" h="1332">
                <a:moveTo>
                  <a:pt x="708" y="1332"/>
                </a:moveTo>
                <a:lnTo>
                  <a:pt x="340" y="0"/>
                </a:lnTo>
                <a:lnTo>
                  <a:pt x="0" y="113"/>
                </a:lnTo>
                <a:lnTo>
                  <a:pt x="708" y="1332"/>
                </a:lnTo>
                <a:close/>
              </a:path>
            </a:pathLst>
          </a:custGeom>
          <a:solidFill>
            <a:srgbClr val="3366FF"/>
          </a:solidFill>
          <a:ln w="38100" cap="flat" cmpd="sng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2565" name="Freeform 37">
            <a:extLst>
              <a:ext uri="{FF2B5EF4-FFF2-40B4-BE49-F238E27FC236}">
                <a16:creationId xmlns:a16="http://schemas.microsoft.com/office/drawing/2014/main" id="{C0059F09-8276-40C1-9FE2-1B3B14D0D727}"/>
              </a:ext>
            </a:extLst>
          </p:cNvPr>
          <p:cNvSpPr>
            <a:spLocks/>
          </p:cNvSpPr>
          <p:nvPr/>
        </p:nvSpPr>
        <p:spPr bwMode="auto">
          <a:xfrm>
            <a:off x="2933700" y="1962150"/>
            <a:ext cx="1935163" cy="1574800"/>
          </a:xfrm>
          <a:custGeom>
            <a:avLst/>
            <a:gdLst>
              <a:gd name="T0" fmla="*/ 1219 w 1219"/>
              <a:gd name="T1" fmla="*/ 992 h 992"/>
              <a:gd name="T2" fmla="*/ 227 w 1219"/>
              <a:gd name="T3" fmla="*/ 0 h 992"/>
              <a:gd name="T4" fmla="*/ 0 w 1219"/>
              <a:gd name="T5" fmla="*/ 312 h 992"/>
              <a:gd name="T6" fmla="*/ 1219 w 1219"/>
              <a:gd name="T7" fmla="*/ 992 h 9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19" h="992">
                <a:moveTo>
                  <a:pt x="1219" y="992"/>
                </a:moveTo>
                <a:lnTo>
                  <a:pt x="227" y="0"/>
                </a:lnTo>
                <a:lnTo>
                  <a:pt x="0" y="312"/>
                </a:lnTo>
                <a:lnTo>
                  <a:pt x="1219" y="992"/>
                </a:lnTo>
                <a:close/>
              </a:path>
            </a:pathLst>
          </a:custGeom>
          <a:solidFill>
            <a:srgbClr val="3366FF"/>
          </a:solidFill>
          <a:ln w="38100" cap="flat" cmpd="sng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2566" name="Freeform 38">
            <a:extLst>
              <a:ext uri="{FF2B5EF4-FFF2-40B4-BE49-F238E27FC236}">
                <a16:creationId xmlns:a16="http://schemas.microsoft.com/office/drawing/2014/main" id="{48171E07-95F5-499A-A09B-11A1E316A18D}"/>
              </a:ext>
            </a:extLst>
          </p:cNvPr>
          <p:cNvSpPr>
            <a:spLocks/>
          </p:cNvSpPr>
          <p:nvPr/>
        </p:nvSpPr>
        <p:spPr bwMode="auto">
          <a:xfrm>
            <a:off x="4868863" y="3536950"/>
            <a:ext cx="1574800" cy="1935163"/>
          </a:xfrm>
          <a:custGeom>
            <a:avLst/>
            <a:gdLst>
              <a:gd name="T0" fmla="*/ 0 w 992"/>
              <a:gd name="T1" fmla="*/ 0 h 1219"/>
              <a:gd name="T2" fmla="*/ 992 w 992"/>
              <a:gd name="T3" fmla="*/ 992 h 1219"/>
              <a:gd name="T4" fmla="*/ 709 w 992"/>
              <a:gd name="T5" fmla="*/ 1219 h 1219"/>
              <a:gd name="T6" fmla="*/ 0 w 992"/>
              <a:gd name="T7" fmla="*/ 0 h 12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92" h="1219">
                <a:moveTo>
                  <a:pt x="0" y="0"/>
                </a:moveTo>
                <a:lnTo>
                  <a:pt x="992" y="992"/>
                </a:lnTo>
                <a:lnTo>
                  <a:pt x="709" y="1219"/>
                </a:lnTo>
                <a:lnTo>
                  <a:pt x="0" y="0"/>
                </a:lnTo>
                <a:close/>
              </a:path>
            </a:pathLst>
          </a:custGeom>
          <a:solidFill>
            <a:srgbClr val="FF9900"/>
          </a:solidFill>
          <a:ln w="38100" cap="flat" cmpd="sng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2567" name="Freeform 39">
            <a:extLst>
              <a:ext uri="{FF2B5EF4-FFF2-40B4-BE49-F238E27FC236}">
                <a16:creationId xmlns:a16="http://schemas.microsoft.com/office/drawing/2014/main" id="{C0B42A40-EE67-44F4-A266-36497A91F77B}"/>
              </a:ext>
            </a:extLst>
          </p:cNvPr>
          <p:cNvSpPr>
            <a:spLocks/>
          </p:cNvSpPr>
          <p:nvPr/>
        </p:nvSpPr>
        <p:spPr bwMode="auto">
          <a:xfrm>
            <a:off x="4868863" y="3536950"/>
            <a:ext cx="1125537" cy="2114550"/>
          </a:xfrm>
          <a:custGeom>
            <a:avLst/>
            <a:gdLst>
              <a:gd name="T0" fmla="*/ 0 w 709"/>
              <a:gd name="T1" fmla="*/ 0 h 1332"/>
              <a:gd name="T2" fmla="*/ 709 w 709"/>
              <a:gd name="T3" fmla="*/ 1219 h 1332"/>
              <a:gd name="T4" fmla="*/ 369 w 709"/>
              <a:gd name="T5" fmla="*/ 1332 h 1332"/>
              <a:gd name="T6" fmla="*/ 0 w 709"/>
              <a:gd name="T7" fmla="*/ 0 h 13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09" h="1332">
                <a:moveTo>
                  <a:pt x="0" y="0"/>
                </a:moveTo>
                <a:lnTo>
                  <a:pt x="709" y="1219"/>
                </a:lnTo>
                <a:lnTo>
                  <a:pt x="369" y="1332"/>
                </a:lnTo>
                <a:lnTo>
                  <a:pt x="0" y="0"/>
                </a:lnTo>
                <a:close/>
              </a:path>
            </a:pathLst>
          </a:custGeom>
          <a:solidFill>
            <a:srgbClr val="00CCFF"/>
          </a:solidFill>
          <a:ln w="38100" cap="flat" cmpd="sng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2568" name="Freeform 40">
            <a:extLst>
              <a:ext uri="{FF2B5EF4-FFF2-40B4-BE49-F238E27FC236}">
                <a16:creationId xmlns:a16="http://schemas.microsoft.com/office/drawing/2014/main" id="{D15B26BF-319F-4957-90BD-CC7E3A33CE23}"/>
              </a:ext>
            </a:extLst>
          </p:cNvPr>
          <p:cNvSpPr>
            <a:spLocks/>
          </p:cNvSpPr>
          <p:nvPr/>
        </p:nvSpPr>
        <p:spPr bwMode="auto">
          <a:xfrm>
            <a:off x="4329113" y="3536950"/>
            <a:ext cx="539750" cy="2205038"/>
          </a:xfrm>
          <a:custGeom>
            <a:avLst/>
            <a:gdLst>
              <a:gd name="T0" fmla="*/ 0 w 340"/>
              <a:gd name="T1" fmla="*/ 1332 h 1389"/>
              <a:gd name="T2" fmla="*/ 340 w 340"/>
              <a:gd name="T3" fmla="*/ 1389 h 1389"/>
              <a:gd name="T4" fmla="*/ 340 w 340"/>
              <a:gd name="T5" fmla="*/ 0 h 1389"/>
              <a:gd name="T6" fmla="*/ 0 w 340"/>
              <a:gd name="T7" fmla="*/ 1332 h 13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40" h="1389">
                <a:moveTo>
                  <a:pt x="0" y="1332"/>
                </a:moveTo>
                <a:lnTo>
                  <a:pt x="340" y="1389"/>
                </a:lnTo>
                <a:lnTo>
                  <a:pt x="340" y="0"/>
                </a:lnTo>
                <a:lnTo>
                  <a:pt x="0" y="1332"/>
                </a:lnTo>
                <a:close/>
              </a:path>
            </a:pathLst>
          </a:custGeom>
          <a:solidFill>
            <a:srgbClr val="FF9900"/>
          </a:solidFill>
          <a:ln w="38100" cap="flat" cmpd="sng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2569" name="Freeform 41">
            <a:extLst>
              <a:ext uri="{FF2B5EF4-FFF2-40B4-BE49-F238E27FC236}">
                <a16:creationId xmlns:a16="http://schemas.microsoft.com/office/drawing/2014/main" id="{E1F6C453-FDDB-42C4-889A-C78CC82F6BC1}"/>
              </a:ext>
            </a:extLst>
          </p:cNvPr>
          <p:cNvSpPr>
            <a:spLocks/>
          </p:cNvSpPr>
          <p:nvPr/>
        </p:nvSpPr>
        <p:spPr bwMode="auto">
          <a:xfrm>
            <a:off x="3744913" y="3536950"/>
            <a:ext cx="1123950" cy="2114550"/>
          </a:xfrm>
          <a:custGeom>
            <a:avLst/>
            <a:gdLst>
              <a:gd name="T0" fmla="*/ 0 w 708"/>
              <a:gd name="T1" fmla="*/ 1219 h 1332"/>
              <a:gd name="T2" fmla="*/ 708 w 708"/>
              <a:gd name="T3" fmla="*/ 0 h 1332"/>
              <a:gd name="T4" fmla="*/ 368 w 708"/>
              <a:gd name="T5" fmla="*/ 1332 h 1332"/>
              <a:gd name="T6" fmla="*/ 0 w 708"/>
              <a:gd name="T7" fmla="*/ 1219 h 13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08" h="1332">
                <a:moveTo>
                  <a:pt x="0" y="1219"/>
                </a:moveTo>
                <a:lnTo>
                  <a:pt x="708" y="0"/>
                </a:lnTo>
                <a:lnTo>
                  <a:pt x="368" y="1332"/>
                </a:lnTo>
                <a:lnTo>
                  <a:pt x="0" y="1219"/>
                </a:lnTo>
                <a:close/>
              </a:path>
            </a:pathLst>
          </a:custGeom>
          <a:solidFill>
            <a:srgbClr val="99CCFF"/>
          </a:solidFill>
          <a:ln w="38100" cap="flat" cmpd="sng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2570" name="Freeform 42">
            <a:extLst>
              <a:ext uri="{FF2B5EF4-FFF2-40B4-BE49-F238E27FC236}">
                <a16:creationId xmlns:a16="http://schemas.microsoft.com/office/drawing/2014/main" id="{6EFFA433-E3E7-43F0-AB8F-1C2E9D4B2955}"/>
              </a:ext>
            </a:extLst>
          </p:cNvPr>
          <p:cNvSpPr>
            <a:spLocks/>
          </p:cNvSpPr>
          <p:nvPr/>
        </p:nvSpPr>
        <p:spPr bwMode="auto">
          <a:xfrm>
            <a:off x="4868863" y="1962150"/>
            <a:ext cx="1935162" cy="1574800"/>
          </a:xfrm>
          <a:custGeom>
            <a:avLst/>
            <a:gdLst>
              <a:gd name="T0" fmla="*/ 0 w 1219"/>
              <a:gd name="T1" fmla="*/ 992 h 992"/>
              <a:gd name="T2" fmla="*/ 992 w 1219"/>
              <a:gd name="T3" fmla="*/ 0 h 992"/>
              <a:gd name="T4" fmla="*/ 1219 w 1219"/>
              <a:gd name="T5" fmla="*/ 283 h 992"/>
              <a:gd name="T6" fmla="*/ 0 w 1219"/>
              <a:gd name="T7" fmla="*/ 992 h 9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19" h="992">
                <a:moveTo>
                  <a:pt x="0" y="992"/>
                </a:moveTo>
                <a:lnTo>
                  <a:pt x="992" y="0"/>
                </a:lnTo>
                <a:lnTo>
                  <a:pt x="1219" y="283"/>
                </a:lnTo>
                <a:lnTo>
                  <a:pt x="0" y="992"/>
                </a:lnTo>
                <a:close/>
              </a:path>
            </a:pathLst>
          </a:custGeom>
          <a:solidFill>
            <a:srgbClr val="3366FF"/>
          </a:solidFill>
          <a:ln w="38100" cap="flat" cmpd="sng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2571" name="Freeform 43">
            <a:extLst>
              <a:ext uri="{FF2B5EF4-FFF2-40B4-BE49-F238E27FC236}">
                <a16:creationId xmlns:a16="http://schemas.microsoft.com/office/drawing/2014/main" id="{0EC2518E-73B9-46AD-9125-869D410C94E8}"/>
              </a:ext>
            </a:extLst>
          </p:cNvPr>
          <p:cNvSpPr>
            <a:spLocks/>
          </p:cNvSpPr>
          <p:nvPr/>
        </p:nvSpPr>
        <p:spPr bwMode="auto">
          <a:xfrm>
            <a:off x="4284663" y="1331913"/>
            <a:ext cx="584200" cy="2205037"/>
          </a:xfrm>
          <a:custGeom>
            <a:avLst/>
            <a:gdLst>
              <a:gd name="T0" fmla="*/ 368 w 368"/>
              <a:gd name="T1" fmla="*/ 1389 h 1389"/>
              <a:gd name="T2" fmla="*/ 368 w 368"/>
              <a:gd name="T3" fmla="*/ 0 h 1389"/>
              <a:gd name="T4" fmla="*/ 0 w 368"/>
              <a:gd name="T5" fmla="*/ 57 h 1389"/>
              <a:gd name="T6" fmla="*/ 368 w 368"/>
              <a:gd name="T7" fmla="*/ 1389 h 13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68" h="1389">
                <a:moveTo>
                  <a:pt x="368" y="1389"/>
                </a:moveTo>
                <a:lnTo>
                  <a:pt x="368" y="0"/>
                </a:lnTo>
                <a:lnTo>
                  <a:pt x="0" y="57"/>
                </a:lnTo>
                <a:lnTo>
                  <a:pt x="368" y="1389"/>
                </a:lnTo>
                <a:close/>
              </a:path>
            </a:pathLst>
          </a:custGeom>
          <a:solidFill>
            <a:srgbClr val="3366FF"/>
          </a:solidFill>
          <a:ln w="38100" cap="flat" cmpd="sng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2572" name="Freeform 44">
            <a:extLst>
              <a:ext uri="{FF2B5EF4-FFF2-40B4-BE49-F238E27FC236}">
                <a16:creationId xmlns:a16="http://schemas.microsoft.com/office/drawing/2014/main" id="{1520138C-D974-4D30-A4C8-435601A3F580}"/>
              </a:ext>
            </a:extLst>
          </p:cNvPr>
          <p:cNvSpPr>
            <a:spLocks/>
          </p:cNvSpPr>
          <p:nvPr/>
        </p:nvSpPr>
        <p:spPr bwMode="auto">
          <a:xfrm>
            <a:off x="2754313" y="2457450"/>
            <a:ext cx="2114550" cy="1079500"/>
          </a:xfrm>
          <a:custGeom>
            <a:avLst/>
            <a:gdLst>
              <a:gd name="T0" fmla="*/ 1332 w 1332"/>
              <a:gd name="T1" fmla="*/ 680 h 680"/>
              <a:gd name="T2" fmla="*/ 113 w 1332"/>
              <a:gd name="T3" fmla="*/ 0 h 680"/>
              <a:gd name="T4" fmla="*/ 0 w 1332"/>
              <a:gd name="T5" fmla="*/ 311 h 680"/>
              <a:gd name="T6" fmla="*/ 1332 w 1332"/>
              <a:gd name="T7" fmla="*/ 680 h 6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32" h="680">
                <a:moveTo>
                  <a:pt x="1332" y="680"/>
                </a:moveTo>
                <a:lnTo>
                  <a:pt x="113" y="0"/>
                </a:lnTo>
                <a:lnTo>
                  <a:pt x="0" y="311"/>
                </a:lnTo>
                <a:lnTo>
                  <a:pt x="1332" y="680"/>
                </a:lnTo>
                <a:close/>
              </a:path>
            </a:pathLst>
          </a:custGeom>
          <a:solidFill>
            <a:srgbClr val="3366FF"/>
          </a:solidFill>
          <a:ln w="38100" cap="flat" cmpd="sng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2573" name="Freeform 45">
            <a:extLst>
              <a:ext uri="{FF2B5EF4-FFF2-40B4-BE49-F238E27FC236}">
                <a16:creationId xmlns:a16="http://schemas.microsoft.com/office/drawing/2014/main" id="{52869F6B-A183-48D4-ADD7-A3F3AB474039}"/>
              </a:ext>
            </a:extLst>
          </p:cNvPr>
          <p:cNvSpPr>
            <a:spLocks/>
          </p:cNvSpPr>
          <p:nvPr/>
        </p:nvSpPr>
        <p:spPr bwMode="auto">
          <a:xfrm>
            <a:off x="2663825" y="2951163"/>
            <a:ext cx="2205038" cy="585787"/>
          </a:xfrm>
          <a:custGeom>
            <a:avLst/>
            <a:gdLst>
              <a:gd name="T0" fmla="*/ 1389 w 1389"/>
              <a:gd name="T1" fmla="*/ 369 h 369"/>
              <a:gd name="T2" fmla="*/ 57 w 1389"/>
              <a:gd name="T3" fmla="*/ 0 h 369"/>
              <a:gd name="T4" fmla="*/ 0 w 1389"/>
              <a:gd name="T5" fmla="*/ 369 h 369"/>
              <a:gd name="T6" fmla="*/ 1389 w 1389"/>
              <a:gd name="T7" fmla="*/ 369 h 3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89" h="369">
                <a:moveTo>
                  <a:pt x="1389" y="369"/>
                </a:moveTo>
                <a:lnTo>
                  <a:pt x="57" y="0"/>
                </a:lnTo>
                <a:lnTo>
                  <a:pt x="0" y="369"/>
                </a:lnTo>
                <a:lnTo>
                  <a:pt x="1389" y="369"/>
                </a:lnTo>
                <a:close/>
              </a:path>
            </a:pathLst>
          </a:custGeom>
          <a:solidFill>
            <a:srgbClr val="3366FF"/>
          </a:solidFill>
          <a:ln w="38100" cap="flat" cmpd="sng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2574" name="Freeform 46">
            <a:extLst>
              <a:ext uri="{FF2B5EF4-FFF2-40B4-BE49-F238E27FC236}">
                <a16:creationId xmlns:a16="http://schemas.microsoft.com/office/drawing/2014/main" id="{8128AC82-5DD3-44DA-876A-B1D272C0BA8B}"/>
              </a:ext>
            </a:extLst>
          </p:cNvPr>
          <p:cNvSpPr>
            <a:spLocks/>
          </p:cNvSpPr>
          <p:nvPr/>
        </p:nvSpPr>
        <p:spPr bwMode="auto">
          <a:xfrm>
            <a:off x="2754313" y="3536950"/>
            <a:ext cx="2114550" cy="1125538"/>
          </a:xfrm>
          <a:custGeom>
            <a:avLst/>
            <a:gdLst>
              <a:gd name="T0" fmla="*/ 1332 w 1332"/>
              <a:gd name="T1" fmla="*/ 0 h 709"/>
              <a:gd name="T2" fmla="*/ 0 w 1332"/>
              <a:gd name="T3" fmla="*/ 368 h 709"/>
              <a:gd name="T4" fmla="*/ 142 w 1332"/>
              <a:gd name="T5" fmla="*/ 709 h 709"/>
              <a:gd name="T6" fmla="*/ 1332 w 1332"/>
              <a:gd name="T7" fmla="*/ 0 h 7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32" h="709">
                <a:moveTo>
                  <a:pt x="1332" y="0"/>
                </a:moveTo>
                <a:lnTo>
                  <a:pt x="0" y="368"/>
                </a:lnTo>
                <a:lnTo>
                  <a:pt x="142" y="709"/>
                </a:lnTo>
                <a:lnTo>
                  <a:pt x="1332" y="0"/>
                </a:lnTo>
                <a:close/>
              </a:path>
            </a:pathLst>
          </a:custGeom>
          <a:solidFill>
            <a:srgbClr val="FF9900"/>
          </a:solidFill>
          <a:ln w="38100" cap="flat" cmpd="sng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2575" name="Freeform 47">
            <a:extLst>
              <a:ext uri="{FF2B5EF4-FFF2-40B4-BE49-F238E27FC236}">
                <a16:creationId xmlns:a16="http://schemas.microsoft.com/office/drawing/2014/main" id="{0629B546-6624-4B76-8631-B6B1FB01EA1D}"/>
              </a:ext>
            </a:extLst>
          </p:cNvPr>
          <p:cNvSpPr>
            <a:spLocks/>
          </p:cNvSpPr>
          <p:nvPr/>
        </p:nvSpPr>
        <p:spPr bwMode="auto">
          <a:xfrm>
            <a:off x="2979738" y="3536950"/>
            <a:ext cx="1889125" cy="1574800"/>
          </a:xfrm>
          <a:custGeom>
            <a:avLst/>
            <a:gdLst>
              <a:gd name="T0" fmla="*/ 198 w 1190"/>
              <a:gd name="T1" fmla="*/ 992 h 992"/>
              <a:gd name="T2" fmla="*/ 0 w 1190"/>
              <a:gd name="T3" fmla="*/ 709 h 992"/>
              <a:gd name="T4" fmla="*/ 1190 w 1190"/>
              <a:gd name="T5" fmla="*/ 0 h 992"/>
              <a:gd name="T6" fmla="*/ 198 w 1190"/>
              <a:gd name="T7" fmla="*/ 992 h 9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90" h="992">
                <a:moveTo>
                  <a:pt x="198" y="992"/>
                </a:moveTo>
                <a:lnTo>
                  <a:pt x="0" y="709"/>
                </a:lnTo>
                <a:lnTo>
                  <a:pt x="1190" y="0"/>
                </a:lnTo>
                <a:lnTo>
                  <a:pt x="198" y="992"/>
                </a:lnTo>
                <a:close/>
              </a:path>
            </a:pathLst>
          </a:custGeom>
          <a:solidFill>
            <a:srgbClr val="339966"/>
          </a:solidFill>
          <a:ln w="38100" cap="flat" cmpd="sng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2576" name="Freeform 48">
            <a:extLst>
              <a:ext uri="{FF2B5EF4-FFF2-40B4-BE49-F238E27FC236}">
                <a16:creationId xmlns:a16="http://schemas.microsoft.com/office/drawing/2014/main" id="{D3D7D0A0-75AE-4A64-B6E4-5FCDEB44A559}"/>
              </a:ext>
            </a:extLst>
          </p:cNvPr>
          <p:cNvSpPr>
            <a:spLocks/>
          </p:cNvSpPr>
          <p:nvPr/>
        </p:nvSpPr>
        <p:spPr bwMode="auto">
          <a:xfrm>
            <a:off x="4868863" y="1422400"/>
            <a:ext cx="1125537" cy="2114550"/>
          </a:xfrm>
          <a:custGeom>
            <a:avLst/>
            <a:gdLst>
              <a:gd name="T0" fmla="*/ 0 w 709"/>
              <a:gd name="T1" fmla="*/ 1332 h 1332"/>
              <a:gd name="T2" fmla="*/ 369 w 709"/>
              <a:gd name="T3" fmla="*/ 0 h 1332"/>
              <a:gd name="T4" fmla="*/ 709 w 709"/>
              <a:gd name="T5" fmla="*/ 113 h 1332"/>
              <a:gd name="T6" fmla="*/ 0 w 709"/>
              <a:gd name="T7" fmla="*/ 1332 h 13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09" h="1332">
                <a:moveTo>
                  <a:pt x="0" y="1332"/>
                </a:moveTo>
                <a:lnTo>
                  <a:pt x="369" y="0"/>
                </a:lnTo>
                <a:lnTo>
                  <a:pt x="709" y="113"/>
                </a:lnTo>
                <a:lnTo>
                  <a:pt x="0" y="1332"/>
                </a:lnTo>
                <a:close/>
              </a:path>
            </a:pathLst>
          </a:custGeom>
          <a:solidFill>
            <a:srgbClr val="3366FF"/>
          </a:solidFill>
          <a:ln w="38100" cap="flat" cmpd="sng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2577" name="Freeform 49">
            <a:extLst>
              <a:ext uri="{FF2B5EF4-FFF2-40B4-BE49-F238E27FC236}">
                <a16:creationId xmlns:a16="http://schemas.microsoft.com/office/drawing/2014/main" id="{80B6B318-B6BC-4620-B89B-78C29D382B3E}"/>
              </a:ext>
            </a:extLst>
          </p:cNvPr>
          <p:cNvSpPr>
            <a:spLocks/>
          </p:cNvSpPr>
          <p:nvPr/>
        </p:nvSpPr>
        <p:spPr bwMode="auto">
          <a:xfrm>
            <a:off x="3294063" y="1601788"/>
            <a:ext cx="1574800" cy="1935162"/>
          </a:xfrm>
          <a:custGeom>
            <a:avLst/>
            <a:gdLst>
              <a:gd name="T0" fmla="*/ 992 w 992"/>
              <a:gd name="T1" fmla="*/ 1219 h 1219"/>
              <a:gd name="T2" fmla="*/ 284 w 992"/>
              <a:gd name="T3" fmla="*/ 0 h 1219"/>
              <a:gd name="T4" fmla="*/ 0 w 992"/>
              <a:gd name="T5" fmla="*/ 227 h 1219"/>
              <a:gd name="T6" fmla="*/ 992 w 992"/>
              <a:gd name="T7" fmla="*/ 1219 h 12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92" h="1219">
                <a:moveTo>
                  <a:pt x="992" y="1219"/>
                </a:moveTo>
                <a:lnTo>
                  <a:pt x="284" y="0"/>
                </a:lnTo>
                <a:lnTo>
                  <a:pt x="0" y="227"/>
                </a:lnTo>
                <a:lnTo>
                  <a:pt x="992" y="1219"/>
                </a:lnTo>
                <a:close/>
              </a:path>
            </a:pathLst>
          </a:custGeom>
          <a:solidFill>
            <a:srgbClr val="3366FF"/>
          </a:solidFill>
          <a:ln w="38100" cap="flat" cmpd="sng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2578" name="Freeform 50">
            <a:extLst>
              <a:ext uri="{FF2B5EF4-FFF2-40B4-BE49-F238E27FC236}">
                <a16:creationId xmlns:a16="http://schemas.microsoft.com/office/drawing/2014/main" id="{066BFB28-D09B-48F1-9F39-D311212CD37F}"/>
              </a:ext>
            </a:extLst>
          </p:cNvPr>
          <p:cNvSpPr>
            <a:spLocks/>
          </p:cNvSpPr>
          <p:nvPr/>
        </p:nvSpPr>
        <p:spPr bwMode="auto">
          <a:xfrm>
            <a:off x="4868863" y="3536950"/>
            <a:ext cx="2160587" cy="1079500"/>
          </a:xfrm>
          <a:custGeom>
            <a:avLst/>
            <a:gdLst>
              <a:gd name="T0" fmla="*/ 1191 w 1361"/>
              <a:gd name="T1" fmla="*/ 680 h 680"/>
              <a:gd name="T2" fmla="*/ 1361 w 1361"/>
              <a:gd name="T3" fmla="*/ 368 h 680"/>
              <a:gd name="T4" fmla="*/ 0 w 1361"/>
              <a:gd name="T5" fmla="*/ 0 h 680"/>
              <a:gd name="T6" fmla="*/ 1191 w 1361"/>
              <a:gd name="T7" fmla="*/ 680 h 6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61" h="680">
                <a:moveTo>
                  <a:pt x="1191" y="680"/>
                </a:moveTo>
                <a:lnTo>
                  <a:pt x="1361" y="368"/>
                </a:lnTo>
                <a:lnTo>
                  <a:pt x="0" y="0"/>
                </a:lnTo>
                <a:lnTo>
                  <a:pt x="1191" y="680"/>
                </a:lnTo>
                <a:close/>
              </a:path>
            </a:pathLst>
          </a:custGeom>
          <a:solidFill>
            <a:srgbClr val="FF99CC"/>
          </a:solidFill>
          <a:ln w="38100" cap="flat" cmpd="sng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2579" name="Freeform 51">
            <a:extLst>
              <a:ext uri="{FF2B5EF4-FFF2-40B4-BE49-F238E27FC236}">
                <a16:creationId xmlns:a16="http://schemas.microsoft.com/office/drawing/2014/main" id="{F1B04E9F-ACD4-44F6-ABB5-C81D94F68E94}"/>
              </a:ext>
            </a:extLst>
          </p:cNvPr>
          <p:cNvSpPr>
            <a:spLocks/>
          </p:cNvSpPr>
          <p:nvPr/>
        </p:nvSpPr>
        <p:spPr bwMode="auto">
          <a:xfrm>
            <a:off x="4868863" y="2997200"/>
            <a:ext cx="2205037" cy="539750"/>
          </a:xfrm>
          <a:custGeom>
            <a:avLst/>
            <a:gdLst>
              <a:gd name="T0" fmla="*/ 1361 w 1389"/>
              <a:gd name="T1" fmla="*/ 0 h 340"/>
              <a:gd name="T2" fmla="*/ 1389 w 1389"/>
              <a:gd name="T3" fmla="*/ 340 h 340"/>
              <a:gd name="T4" fmla="*/ 0 w 1389"/>
              <a:gd name="T5" fmla="*/ 340 h 340"/>
              <a:gd name="T6" fmla="*/ 1361 w 1389"/>
              <a:gd name="T7" fmla="*/ 0 h 3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89" h="340">
                <a:moveTo>
                  <a:pt x="1361" y="0"/>
                </a:moveTo>
                <a:lnTo>
                  <a:pt x="1389" y="340"/>
                </a:lnTo>
                <a:lnTo>
                  <a:pt x="0" y="340"/>
                </a:lnTo>
                <a:lnTo>
                  <a:pt x="1361" y="0"/>
                </a:lnTo>
                <a:close/>
              </a:path>
            </a:pathLst>
          </a:custGeom>
          <a:solidFill>
            <a:srgbClr val="3366FF"/>
          </a:solidFill>
          <a:ln w="38100" cap="flat" cmpd="sng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2580" name="Freeform 52">
            <a:extLst>
              <a:ext uri="{FF2B5EF4-FFF2-40B4-BE49-F238E27FC236}">
                <a16:creationId xmlns:a16="http://schemas.microsoft.com/office/drawing/2014/main" id="{07D355D8-64EB-48CD-A5AB-C280B03781DB}"/>
              </a:ext>
            </a:extLst>
          </p:cNvPr>
          <p:cNvSpPr>
            <a:spLocks/>
          </p:cNvSpPr>
          <p:nvPr/>
        </p:nvSpPr>
        <p:spPr bwMode="auto">
          <a:xfrm>
            <a:off x="4868863" y="3536950"/>
            <a:ext cx="1890712" cy="1574800"/>
          </a:xfrm>
          <a:custGeom>
            <a:avLst/>
            <a:gdLst>
              <a:gd name="T0" fmla="*/ 0 w 1191"/>
              <a:gd name="T1" fmla="*/ 0 h 992"/>
              <a:gd name="T2" fmla="*/ 1191 w 1191"/>
              <a:gd name="T3" fmla="*/ 680 h 992"/>
              <a:gd name="T4" fmla="*/ 992 w 1191"/>
              <a:gd name="T5" fmla="*/ 992 h 992"/>
              <a:gd name="T6" fmla="*/ 0 w 1191"/>
              <a:gd name="T7" fmla="*/ 0 h 9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91" h="992">
                <a:moveTo>
                  <a:pt x="0" y="0"/>
                </a:moveTo>
                <a:lnTo>
                  <a:pt x="1191" y="680"/>
                </a:lnTo>
                <a:lnTo>
                  <a:pt x="992" y="992"/>
                </a:lnTo>
                <a:lnTo>
                  <a:pt x="0" y="0"/>
                </a:lnTo>
                <a:close/>
              </a:path>
            </a:pathLst>
          </a:custGeom>
          <a:solidFill>
            <a:srgbClr val="FF9900"/>
          </a:solidFill>
          <a:ln w="38100" cap="flat" cmpd="sng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Line 2">
            <a:extLst>
              <a:ext uri="{FF2B5EF4-FFF2-40B4-BE49-F238E27FC236}">
                <a16:creationId xmlns:a16="http://schemas.microsoft.com/office/drawing/2014/main" id="{355BA6B0-4AA0-449C-B06C-DB57646E1E9D}"/>
              </a:ext>
            </a:extLst>
          </p:cNvPr>
          <p:cNvSpPr>
            <a:spLocks noChangeShapeType="1"/>
          </p:cNvSpPr>
          <p:nvPr/>
        </p:nvSpPr>
        <p:spPr bwMode="auto">
          <a:xfrm>
            <a:off x="4192588" y="3535363"/>
            <a:ext cx="1846262" cy="0"/>
          </a:xfrm>
          <a:prstGeom prst="line">
            <a:avLst/>
          </a:prstGeom>
          <a:noFill/>
          <a:ln w="38100">
            <a:solidFill>
              <a:srgbClr val="333333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2291" name="Line 3">
            <a:extLst>
              <a:ext uri="{FF2B5EF4-FFF2-40B4-BE49-F238E27FC236}">
                <a16:creationId xmlns:a16="http://schemas.microsoft.com/office/drawing/2014/main" id="{F879739F-60B5-4704-AF9B-E24E9F153181}"/>
              </a:ext>
            </a:extLst>
          </p:cNvPr>
          <p:cNvSpPr>
            <a:spLocks noChangeShapeType="1"/>
          </p:cNvSpPr>
          <p:nvPr/>
        </p:nvSpPr>
        <p:spPr bwMode="auto">
          <a:xfrm>
            <a:off x="4868863" y="3311525"/>
            <a:ext cx="1587" cy="452438"/>
          </a:xfrm>
          <a:prstGeom prst="line">
            <a:avLst/>
          </a:prstGeom>
          <a:noFill/>
          <a:ln w="38100">
            <a:solidFill>
              <a:srgbClr val="333333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2292" name="Freeform 4">
            <a:extLst>
              <a:ext uri="{FF2B5EF4-FFF2-40B4-BE49-F238E27FC236}">
                <a16:creationId xmlns:a16="http://schemas.microsoft.com/office/drawing/2014/main" id="{A62429BD-8D70-4B27-A105-099AF5CA42A1}"/>
              </a:ext>
            </a:extLst>
          </p:cNvPr>
          <p:cNvSpPr>
            <a:spLocks/>
          </p:cNvSpPr>
          <p:nvPr/>
        </p:nvSpPr>
        <p:spPr bwMode="auto">
          <a:xfrm>
            <a:off x="4868863" y="1331913"/>
            <a:ext cx="585787" cy="2205037"/>
          </a:xfrm>
          <a:custGeom>
            <a:avLst/>
            <a:gdLst>
              <a:gd name="T0" fmla="*/ 0 w 369"/>
              <a:gd name="T1" fmla="*/ 1389 h 1389"/>
              <a:gd name="T2" fmla="*/ 0 w 369"/>
              <a:gd name="T3" fmla="*/ 0 h 1389"/>
              <a:gd name="T4" fmla="*/ 369 w 369"/>
              <a:gd name="T5" fmla="*/ 57 h 1389"/>
              <a:gd name="T6" fmla="*/ 0 w 369"/>
              <a:gd name="T7" fmla="*/ 1389 h 13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69" h="1389">
                <a:moveTo>
                  <a:pt x="0" y="1389"/>
                </a:moveTo>
                <a:lnTo>
                  <a:pt x="0" y="0"/>
                </a:lnTo>
                <a:lnTo>
                  <a:pt x="369" y="57"/>
                </a:lnTo>
                <a:lnTo>
                  <a:pt x="0" y="1389"/>
                </a:lnTo>
                <a:close/>
              </a:path>
            </a:pathLst>
          </a:custGeom>
          <a:solidFill>
            <a:srgbClr val="3366FF"/>
          </a:solidFill>
          <a:ln w="38100" cap="flat" cmpd="sng">
            <a:solidFill>
              <a:srgbClr val="333333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2293" name="Freeform 5">
            <a:extLst>
              <a:ext uri="{FF2B5EF4-FFF2-40B4-BE49-F238E27FC236}">
                <a16:creationId xmlns:a16="http://schemas.microsoft.com/office/drawing/2014/main" id="{8B31B361-940C-4AC5-B6BC-A3187955E592}"/>
              </a:ext>
            </a:extLst>
          </p:cNvPr>
          <p:cNvSpPr>
            <a:spLocks/>
          </p:cNvSpPr>
          <p:nvPr/>
        </p:nvSpPr>
        <p:spPr bwMode="auto">
          <a:xfrm>
            <a:off x="4868863" y="3536950"/>
            <a:ext cx="585787" cy="2205038"/>
          </a:xfrm>
          <a:custGeom>
            <a:avLst/>
            <a:gdLst>
              <a:gd name="T0" fmla="*/ 0 w 369"/>
              <a:gd name="T1" fmla="*/ 0 h 1389"/>
              <a:gd name="T2" fmla="*/ 0 w 369"/>
              <a:gd name="T3" fmla="*/ 1389 h 1389"/>
              <a:gd name="T4" fmla="*/ 369 w 369"/>
              <a:gd name="T5" fmla="*/ 1332 h 1389"/>
              <a:gd name="T6" fmla="*/ 0 w 369"/>
              <a:gd name="T7" fmla="*/ 0 h 13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69" h="1389">
                <a:moveTo>
                  <a:pt x="0" y="0"/>
                </a:moveTo>
                <a:lnTo>
                  <a:pt x="0" y="1389"/>
                </a:lnTo>
                <a:lnTo>
                  <a:pt x="369" y="1332"/>
                </a:lnTo>
                <a:lnTo>
                  <a:pt x="0" y="0"/>
                </a:lnTo>
                <a:close/>
              </a:path>
            </a:pathLst>
          </a:custGeom>
          <a:solidFill>
            <a:srgbClr val="FF9900"/>
          </a:solidFill>
          <a:ln w="38100" cap="flat" cmpd="sng">
            <a:solidFill>
              <a:srgbClr val="333333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2294" name="Freeform 6">
            <a:extLst>
              <a:ext uri="{FF2B5EF4-FFF2-40B4-BE49-F238E27FC236}">
                <a16:creationId xmlns:a16="http://schemas.microsoft.com/office/drawing/2014/main" id="{1C66FA95-7F53-4379-BD49-DC0C47CBCFDC}"/>
              </a:ext>
            </a:extLst>
          </p:cNvPr>
          <p:cNvSpPr>
            <a:spLocks/>
          </p:cNvSpPr>
          <p:nvPr/>
        </p:nvSpPr>
        <p:spPr bwMode="auto">
          <a:xfrm>
            <a:off x="2663825" y="3536950"/>
            <a:ext cx="2205038" cy="584200"/>
          </a:xfrm>
          <a:custGeom>
            <a:avLst/>
            <a:gdLst>
              <a:gd name="T0" fmla="*/ 1389 w 1389"/>
              <a:gd name="T1" fmla="*/ 0 h 368"/>
              <a:gd name="T2" fmla="*/ 0 w 1389"/>
              <a:gd name="T3" fmla="*/ 0 h 368"/>
              <a:gd name="T4" fmla="*/ 57 w 1389"/>
              <a:gd name="T5" fmla="*/ 368 h 368"/>
              <a:gd name="T6" fmla="*/ 1389 w 1389"/>
              <a:gd name="T7" fmla="*/ 0 h 3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89" h="368">
                <a:moveTo>
                  <a:pt x="1389" y="0"/>
                </a:moveTo>
                <a:lnTo>
                  <a:pt x="0" y="0"/>
                </a:lnTo>
                <a:lnTo>
                  <a:pt x="57" y="368"/>
                </a:lnTo>
                <a:lnTo>
                  <a:pt x="1389" y="0"/>
                </a:lnTo>
                <a:close/>
              </a:path>
            </a:pathLst>
          </a:custGeom>
          <a:solidFill>
            <a:srgbClr val="00CCFF"/>
          </a:solidFill>
          <a:ln w="38100" cap="flat" cmpd="sng">
            <a:solidFill>
              <a:srgbClr val="333333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2295" name="Freeform 7">
            <a:extLst>
              <a:ext uri="{FF2B5EF4-FFF2-40B4-BE49-F238E27FC236}">
                <a16:creationId xmlns:a16="http://schemas.microsoft.com/office/drawing/2014/main" id="{4724CA09-B3B9-418D-9F40-3896C3A62F56}"/>
              </a:ext>
            </a:extLst>
          </p:cNvPr>
          <p:cNvSpPr>
            <a:spLocks/>
          </p:cNvSpPr>
          <p:nvPr/>
        </p:nvSpPr>
        <p:spPr bwMode="auto">
          <a:xfrm>
            <a:off x="3294063" y="3536950"/>
            <a:ext cx="1574800" cy="1935163"/>
          </a:xfrm>
          <a:custGeom>
            <a:avLst/>
            <a:gdLst>
              <a:gd name="T0" fmla="*/ 992 w 992"/>
              <a:gd name="T1" fmla="*/ 0 h 1219"/>
              <a:gd name="T2" fmla="*/ 0 w 992"/>
              <a:gd name="T3" fmla="*/ 992 h 1219"/>
              <a:gd name="T4" fmla="*/ 284 w 992"/>
              <a:gd name="T5" fmla="*/ 1219 h 1219"/>
              <a:gd name="T6" fmla="*/ 992 w 992"/>
              <a:gd name="T7" fmla="*/ 0 h 12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92" h="1219">
                <a:moveTo>
                  <a:pt x="992" y="0"/>
                </a:moveTo>
                <a:lnTo>
                  <a:pt x="0" y="992"/>
                </a:lnTo>
                <a:lnTo>
                  <a:pt x="284" y="1219"/>
                </a:lnTo>
                <a:lnTo>
                  <a:pt x="992" y="0"/>
                </a:lnTo>
                <a:close/>
              </a:path>
            </a:pathLst>
          </a:custGeom>
          <a:solidFill>
            <a:srgbClr val="FF9900"/>
          </a:solidFill>
          <a:ln w="38100" cap="flat" cmpd="sng">
            <a:solidFill>
              <a:srgbClr val="333333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2296" name="Freeform 8">
            <a:extLst>
              <a:ext uri="{FF2B5EF4-FFF2-40B4-BE49-F238E27FC236}">
                <a16:creationId xmlns:a16="http://schemas.microsoft.com/office/drawing/2014/main" id="{33DF61AC-3FDE-47F9-9259-DEE0D3309936}"/>
              </a:ext>
            </a:extLst>
          </p:cNvPr>
          <p:cNvSpPr>
            <a:spLocks/>
          </p:cNvSpPr>
          <p:nvPr/>
        </p:nvSpPr>
        <p:spPr bwMode="auto">
          <a:xfrm>
            <a:off x="4868863" y="1601788"/>
            <a:ext cx="1574800" cy="1935162"/>
          </a:xfrm>
          <a:custGeom>
            <a:avLst/>
            <a:gdLst>
              <a:gd name="T0" fmla="*/ 0 w 992"/>
              <a:gd name="T1" fmla="*/ 1219 h 1219"/>
              <a:gd name="T2" fmla="*/ 709 w 992"/>
              <a:gd name="T3" fmla="*/ 0 h 1219"/>
              <a:gd name="T4" fmla="*/ 992 w 992"/>
              <a:gd name="T5" fmla="*/ 227 h 1219"/>
              <a:gd name="T6" fmla="*/ 0 w 992"/>
              <a:gd name="T7" fmla="*/ 1219 h 12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92" h="1219">
                <a:moveTo>
                  <a:pt x="0" y="1219"/>
                </a:moveTo>
                <a:lnTo>
                  <a:pt x="709" y="0"/>
                </a:lnTo>
                <a:lnTo>
                  <a:pt x="992" y="227"/>
                </a:lnTo>
                <a:lnTo>
                  <a:pt x="0" y="1219"/>
                </a:lnTo>
                <a:close/>
              </a:path>
            </a:pathLst>
          </a:custGeom>
          <a:solidFill>
            <a:srgbClr val="3366FF"/>
          </a:solidFill>
          <a:ln w="38100" cap="flat" cmpd="sng">
            <a:solidFill>
              <a:srgbClr val="333333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2297" name="Freeform 9">
            <a:extLst>
              <a:ext uri="{FF2B5EF4-FFF2-40B4-BE49-F238E27FC236}">
                <a16:creationId xmlns:a16="http://schemas.microsoft.com/office/drawing/2014/main" id="{83A3BDB5-E3D5-44D2-AE4B-0DE60ED6585D}"/>
              </a:ext>
            </a:extLst>
          </p:cNvPr>
          <p:cNvSpPr>
            <a:spLocks/>
          </p:cNvSpPr>
          <p:nvPr/>
        </p:nvSpPr>
        <p:spPr bwMode="auto">
          <a:xfrm>
            <a:off x="4868863" y="3536950"/>
            <a:ext cx="2205037" cy="584200"/>
          </a:xfrm>
          <a:custGeom>
            <a:avLst/>
            <a:gdLst>
              <a:gd name="T0" fmla="*/ 0 w 1389"/>
              <a:gd name="T1" fmla="*/ 0 h 368"/>
              <a:gd name="T2" fmla="*/ 1389 w 1389"/>
              <a:gd name="T3" fmla="*/ 0 h 368"/>
              <a:gd name="T4" fmla="*/ 1361 w 1389"/>
              <a:gd name="T5" fmla="*/ 368 h 368"/>
              <a:gd name="T6" fmla="*/ 0 w 1389"/>
              <a:gd name="T7" fmla="*/ 0 h 3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89" h="368">
                <a:moveTo>
                  <a:pt x="0" y="0"/>
                </a:moveTo>
                <a:lnTo>
                  <a:pt x="1389" y="0"/>
                </a:lnTo>
                <a:lnTo>
                  <a:pt x="1361" y="368"/>
                </a:lnTo>
                <a:lnTo>
                  <a:pt x="0" y="0"/>
                </a:lnTo>
                <a:close/>
              </a:path>
            </a:pathLst>
          </a:custGeom>
          <a:solidFill>
            <a:srgbClr val="FF9900"/>
          </a:solidFill>
          <a:ln w="38100" cap="flat" cmpd="sng">
            <a:solidFill>
              <a:srgbClr val="333333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2298" name="Freeform 10">
            <a:extLst>
              <a:ext uri="{FF2B5EF4-FFF2-40B4-BE49-F238E27FC236}">
                <a16:creationId xmlns:a16="http://schemas.microsoft.com/office/drawing/2014/main" id="{39193A32-8B19-4F74-ADAB-0EE7626ADBD7}"/>
              </a:ext>
            </a:extLst>
          </p:cNvPr>
          <p:cNvSpPr>
            <a:spLocks/>
          </p:cNvSpPr>
          <p:nvPr/>
        </p:nvSpPr>
        <p:spPr bwMode="auto">
          <a:xfrm>
            <a:off x="4868863" y="2411413"/>
            <a:ext cx="2160587" cy="1125537"/>
          </a:xfrm>
          <a:custGeom>
            <a:avLst/>
            <a:gdLst>
              <a:gd name="T0" fmla="*/ 0 w 1361"/>
              <a:gd name="T1" fmla="*/ 709 h 709"/>
              <a:gd name="T2" fmla="*/ 1219 w 1361"/>
              <a:gd name="T3" fmla="*/ 0 h 709"/>
              <a:gd name="T4" fmla="*/ 1361 w 1361"/>
              <a:gd name="T5" fmla="*/ 369 h 709"/>
              <a:gd name="T6" fmla="*/ 0 w 1361"/>
              <a:gd name="T7" fmla="*/ 709 h 7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61" h="709">
                <a:moveTo>
                  <a:pt x="0" y="709"/>
                </a:moveTo>
                <a:lnTo>
                  <a:pt x="1219" y="0"/>
                </a:lnTo>
                <a:lnTo>
                  <a:pt x="1361" y="369"/>
                </a:lnTo>
                <a:lnTo>
                  <a:pt x="0" y="709"/>
                </a:lnTo>
                <a:close/>
              </a:path>
            </a:pathLst>
          </a:custGeom>
          <a:solidFill>
            <a:srgbClr val="3366FF"/>
          </a:solidFill>
          <a:ln w="38100" cap="flat" cmpd="sng">
            <a:solidFill>
              <a:srgbClr val="333333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2299" name="Freeform 11">
            <a:extLst>
              <a:ext uri="{FF2B5EF4-FFF2-40B4-BE49-F238E27FC236}">
                <a16:creationId xmlns:a16="http://schemas.microsoft.com/office/drawing/2014/main" id="{FEA1C1CB-B98E-46D3-8BA3-718600738CB1}"/>
              </a:ext>
            </a:extLst>
          </p:cNvPr>
          <p:cNvSpPr>
            <a:spLocks/>
          </p:cNvSpPr>
          <p:nvPr/>
        </p:nvSpPr>
        <p:spPr bwMode="auto">
          <a:xfrm>
            <a:off x="3744913" y="1422400"/>
            <a:ext cx="1123950" cy="2114550"/>
          </a:xfrm>
          <a:custGeom>
            <a:avLst/>
            <a:gdLst>
              <a:gd name="T0" fmla="*/ 708 w 708"/>
              <a:gd name="T1" fmla="*/ 1332 h 1332"/>
              <a:gd name="T2" fmla="*/ 340 w 708"/>
              <a:gd name="T3" fmla="*/ 0 h 1332"/>
              <a:gd name="T4" fmla="*/ 0 w 708"/>
              <a:gd name="T5" fmla="*/ 113 h 1332"/>
              <a:gd name="T6" fmla="*/ 708 w 708"/>
              <a:gd name="T7" fmla="*/ 1332 h 13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08" h="1332">
                <a:moveTo>
                  <a:pt x="708" y="1332"/>
                </a:moveTo>
                <a:lnTo>
                  <a:pt x="340" y="0"/>
                </a:lnTo>
                <a:lnTo>
                  <a:pt x="0" y="113"/>
                </a:lnTo>
                <a:lnTo>
                  <a:pt x="708" y="1332"/>
                </a:lnTo>
                <a:close/>
              </a:path>
            </a:pathLst>
          </a:custGeom>
          <a:solidFill>
            <a:srgbClr val="3366FF"/>
          </a:solidFill>
          <a:ln w="38100" cap="flat" cmpd="sng">
            <a:solidFill>
              <a:srgbClr val="333333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2300" name="Freeform 12">
            <a:extLst>
              <a:ext uri="{FF2B5EF4-FFF2-40B4-BE49-F238E27FC236}">
                <a16:creationId xmlns:a16="http://schemas.microsoft.com/office/drawing/2014/main" id="{28742B46-5CD2-4635-BE75-EB72608117B9}"/>
              </a:ext>
            </a:extLst>
          </p:cNvPr>
          <p:cNvSpPr>
            <a:spLocks/>
          </p:cNvSpPr>
          <p:nvPr/>
        </p:nvSpPr>
        <p:spPr bwMode="auto">
          <a:xfrm>
            <a:off x="2933700" y="1962150"/>
            <a:ext cx="1935163" cy="1574800"/>
          </a:xfrm>
          <a:custGeom>
            <a:avLst/>
            <a:gdLst>
              <a:gd name="T0" fmla="*/ 1219 w 1219"/>
              <a:gd name="T1" fmla="*/ 992 h 992"/>
              <a:gd name="T2" fmla="*/ 227 w 1219"/>
              <a:gd name="T3" fmla="*/ 0 h 992"/>
              <a:gd name="T4" fmla="*/ 0 w 1219"/>
              <a:gd name="T5" fmla="*/ 312 h 992"/>
              <a:gd name="T6" fmla="*/ 1219 w 1219"/>
              <a:gd name="T7" fmla="*/ 992 h 9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19" h="992">
                <a:moveTo>
                  <a:pt x="1219" y="992"/>
                </a:moveTo>
                <a:lnTo>
                  <a:pt x="227" y="0"/>
                </a:lnTo>
                <a:lnTo>
                  <a:pt x="0" y="312"/>
                </a:lnTo>
                <a:lnTo>
                  <a:pt x="1219" y="992"/>
                </a:lnTo>
                <a:close/>
              </a:path>
            </a:pathLst>
          </a:custGeom>
          <a:solidFill>
            <a:srgbClr val="3366FF"/>
          </a:solidFill>
          <a:ln w="38100" cap="flat" cmpd="sng">
            <a:solidFill>
              <a:srgbClr val="333333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2301" name="Freeform 13">
            <a:extLst>
              <a:ext uri="{FF2B5EF4-FFF2-40B4-BE49-F238E27FC236}">
                <a16:creationId xmlns:a16="http://schemas.microsoft.com/office/drawing/2014/main" id="{654AD667-E2F8-42CE-A610-BEA8FFC8F323}"/>
              </a:ext>
            </a:extLst>
          </p:cNvPr>
          <p:cNvSpPr>
            <a:spLocks/>
          </p:cNvSpPr>
          <p:nvPr/>
        </p:nvSpPr>
        <p:spPr bwMode="auto">
          <a:xfrm>
            <a:off x="4868863" y="3536950"/>
            <a:ext cx="1574800" cy="1935163"/>
          </a:xfrm>
          <a:custGeom>
            <a:avLst/>
            <a:gdLst>
              <a:gd name="T0" fmla="*/ 0 w 992"/>
              <a:gd name="T1" fmla="*/ 0 h 1219"/>
              <a:gd name="T2" fmla="*/ 992 w 992"/>
              <a:gd name="T3" fmla="*/ 992 h 1219"/>
              <a:gd name="T4" fmla="*/ 709 w 992"/>
              <a:gd name="T5" fmla="*/ 1219 h 1219"/>
              <a:gd name="T6" fmla="*/ 0 w 992"/>
              <a:gd name="T7" fmla="*/ 0 h 12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92" h="1219">
                <a:moveTo>
                  <a:pt x="0" y="0"/>
                </a:moveTo>
                <a:lnTo>
                  <a:pt x="992" y="992"/>
                </a:lnTo>
                <a:lnTo>
                  <a:pt x="709" y="1219"/>
                </a:lnTo>
                <a:lnTo>
                  <a:pt x="0" y="0"/>
                </a:lnTo>
                <a:close/>
              </a:path>
            </a:pathLst>
          </a:custGeom>
          <a:solidFill>
            <a:srgbClr val="FF9900"/>
          </a:solidFill>
          <a:ln w="38100" cap="flat" cmpd="sng">
            <a:solidFill>
              <a:srgbClr val="333333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2302" name="Freeform 14">
            <a:extLst>
              <a:ext uri="{FF2B5EF4-FFF2-40B4-BE49-F238E27FC236}">
                <a16:creationId xmlns:a16="http://schemas.microsoft.com/office/drawing/2014/main" id="{63525A42-F186-4CF5-8812-03248D83D60A}"/>
              </a:ext>
            </a:extLst>
          </p:cNvPr>
          <p:cNvSpPr>
            <a:spLocks/>
          </p:cNvSpPr>
          <p:nvPr/>
        </p:nvSpPr>
        <p:spPr bwMode="auto">
          <a:xfrm>
            <a:off x="4868863" y="3536950"/>
            <a:ext cx="1125537" cy="2114550"/>
          </a:xfrm>
          <a:custGeom>
            <a:avLst/>
            <a:gdLst>
              <a:gd name="T0" fmla="*/ 0 w 709"/>
              <a:gd name="T1" fmla="*/ 0 h 1332"/>
              <a:gd name="T2" fmla="*/ 709 w 709"/>
              <a:gd name="T3" fmla="*/ 1219 h 1332"/>
              <a:gd name="T4" fmla="*/ 369 w 709"/>
              <a:gd name="T5" fmla="*/ 1332 h 1332"/>
              <a:gd name="T6" fmla="*/ 0 w 709"/>
              <a:gd name="T7" fmla="*/ 0 h 13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09" h="1332">
                <a:moveTo>
                  <a:pt x="0" y="0"/>
                </a:moveTo>
                <a:lnTo>
                  <a:pt x="709" y="1219"/>
                </a:lnTo>
                <a:lnTo>
                  <a:pt x="369" y="1332"/>
                </a:lnTo>
                <a:lnTo>
                  <a:pt x="0" y="0"/>
                </a:lnTo>
                <a:close/>
              </a:path>
            </a:pathLst>
          </a:custGeom>
          <a:solidFill>
            <a:srgbClr val="00CCFF"/>
          </a:solidFill>
          <a:ln w="38100" cap="flat" cmpd="sng">
            <a:solidFill>
              <a:srgbClr val="333333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2303" name="Freeform 15">
            <a:extLst>
              <a:ext uri="{FF2B5EF4-FFF2-40B4-BE49-F238E27FC236}">
                <a16:creationId xmlns:a16="http://schemas.microsoft.com/office/drawing/2014/main" id="{9DC9045C-1D2F-4C5A-AF18-F9E388FEEAB9}"/>
              </a:ext>
            </a:extLst>
          </p:cNvPr>
          <p:cNvSpPr>
            <a:spLocks/>
          </p:cNvSpPr>
          <p:nvPr/>
        </p:nvSpPr>
        <p:spPr bwMode="auto">
          <a:xfrm>
            <a:off x="4329113" y="3536950"/>
            <a:ext cx="539750" cy="2205038"/>
          </a:xfrm>
          <a:custGeom>
            <a:avLst/>
            <a:gdLst>
              <a:gd name="T0" fmla="*/ 0 w 340"/>
              <a:gd name="T1" fmla="*/ 1332 h 1389"/>
              <a:gd name="T2" fmla="*/ 340 w 340"/>
              <a:gd name="T3" fmla="*/ 1389 h 1389"/>
              <a:gd name="T4" fmla="*/ 340 w 340"/>
              <a:gd name="T5" fmla="*/ 0 h 1389"/>
              <a:gd name="T6" fmla="*/ 0 w 340"/>
              <a:gd name="T7" fmla="*/ 1332 h 13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40" h="1389">
                <a:moveTo>
                  <a:pt x="0" y="1332"/>
                </a:moveTo>
                <a:lnTo>
                  <a:pt x="340" y="1389"/>
                </a:lnTo>
                <a:lnTo>
                  <a:pt x="340" y="0"/>
                </a:lnTo>
                <a:lnTo>
                  <a:pt x="0" y="1332"/>
                </a:lnTo>
                <a:close/>
              </a:path>
            </a:pathLst>
          </a:custGeom>
          <a:solidFill>
            <a:srgbClr val="FF9900"/>
          </a:solidFill>
          <a:ln w="38100" cap="flat" cmpd="sng">
            <a:solidFill>
              <a:srgbClr val="333333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2304" name="Freeform 16">
            <a:extLst>
              <a:ext uri="{FF2B5EF4-FFF2-40B4-BE49-F238E27FC236}">
                <a16:creationId xmlns:a16="http://schemas.microsoft.com/office/drawing/2014/main" id="{B2C7CB99-3BC2-4A95-A778-4446C9407D63}"/>
              </a:ext>
            </a:extLst>
          </p:cNvPr>
          <p:cNvSpPr>
            <a:spLocks/>
          </p:cNvSpPr>
          <p:nvPr/>
        </p:nvSpPr>
        <p:spPr bwMode="auto">
          <a:xfrm>
            <a:off x="3744913" y="3536950"/>
            <a:ext cx="1123950" cy="2114550"/>
          </a:xfrm>
          <a:custGeom>
            <a:avLst/>
            <a:gdLst>
              <a:gd name="T0" fmla="*/ 0 w 708"/>
              <a:gd name="T1" fmla="*/ 1219 h 1332"/>
              <a:gd name="T2" fmla="*/ 708 w 708"/>
              <a:gd name="T3" fmla="*/ 0 h 1332"/>
              <a:gd name="T4" fmla="*/ 368 w 708"/>
              <a:gd name="T5" fmla="*/ 1332 h 1332"/>
              <a:gd name="T6" fmla="*/ 0 w 708"/>
              <a:gd name="T7" fmla="*/ 1219 h 13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08" h="1332">
                <a:moveTo>
                  <a:pt x="0" y="1219"/>
                </a:moveTo>
                <a:lnTo>
                  <a:pt x="708" y="0"/>
                </a:lnTo>
                <a:lnTo>
                  <a:pt x="368" y="1332"/>
                </a:lnTo>
                <a:lnTo>
                  <a:pt x="0" y="1219"/>
                </a:lnTo>
                <a:close/>
              </a:path>
            </a:pathLst>
          </a:custGeom>
          <a:solidFill>
            <a:srgbClr val="99CCFF"/>
          </a:solidFill>
          <a:ln w="38100" cap="flat" cmpd="sng">
            <a:solidFill>
              <a:srgbClr val="333333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2305" name="Freeform 17">
            <a:extLst>
              <a:ext uri="{FF2B5EF4-FFF2-40B4-BE49-F238E27FC236}">
                <a16:creationId xmlns:a16="http://schemas.microsoft.com/office/drawing/2014/main" id="{6367EF0D-3D0A-40D7-97FD-C1DE1DA7D59C}"/>
              </a:ext>
            </a:extLst>
          </p:cNvPr>
          <p:cNvSpPr>
            <a:spLocks/>
          </p:cNvSpPr>
          <p:nvPr/>
        </p:nvSpPr>
        <p:spPr bwMode="auto">
          <a:xfrm>
            <a:off x="4868863" y="1962150"/>
            <a:ext cx="1935162" cy="1574800"/>
          </a:xfrm>
          <a:custGeom>
            <a:avLst/>
            <a:gdLst>
              <a:gd name="T0" fmla="*/ 0 w 1219"/>
              <a:gd name="T1" fmla="*/ 992 h 992"/>
              <a:gd name="T2" fmla="*/ 992 w 1219"/>
              <a:gd name="T3" fmla="*/ 0 h 992"/>
              <a:gd name="T4" fmla="*/ 1219 w 1219"/>
              <a:gd name="T5" fmla="*/ 283 h 992"/>
              <a:gd name="T6" fmla="*/ 0 w 1219"/>
              <a:gd name="T7" fmla="*/ 992 h 9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19" h="992">
                <a:moveTo>
                  <a:pt x="0" y="992"/>
                </a:moveTo>
                <a:lnTo>
                  <a:pt x="992" y="0"/>
                </a:lnTo>
                <a:lnTo>
                  <a:pt x="1219" y="283"/>
                </a:lnTo>
                <a:lnTo>
                  <a:pt x="0" y="992"/>
                </a:lnTo>
                <a:close/>
              </a:path>
            </a:pathLst>
          </a:custGeom>
          <a:solidFill>
            <a:srgbClr val="3366FF"/>
          </a:solidFill>
          <a:ln w="38100" cap="flat" cmpd="sng">
            <a:solidFill>
              <a:srgbClr val="333333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2306" name="Freeform 18">
            <a:extLst>
              <a:ext uri="{FF2B5EF4-FFF2-40B4-BE49-F238E27FC236}">
                <a16:creationId xmlns:a16="http://schemas.microsoft.com/office/drawing/2014/main" id="{6E24D056-6C87-48A9-ADBD-BF66068AA1EC}"/>
              </a:ext>
            </a:extLst>
          </p:cNvPr>
          <p:cNvSpPr>
            <a:spLocks/>
          </p:cNvSpPr>
          <p:nvPr/>
        </p:nvSpPr>
        <p:spPr bwMode="auto">
          <a:xfrm>
            <a:off x="4284663" y="1331913"/>
            <a:ext cx="584200" cy="2205037"/>
          </a:xfrm>
          <a:custGeom>
            <a:avLst/>
            <a:gdLst>
              <a:gd name="T0" fmla="*/ 368 w 368"/>
              <a:gd name="T1" fmla="*/ 1389 h 1389"/>
              <a:gd name="T2" fmla="*/ 368 w 368"/>
              <a:gd name="T3" fmla="*/ 0 h 1389"/>
              <a:gd name="T4" fmla="*/ 0 w 368"/>
              <a:gd name="T5" fmla="*/ 57 h 1389"/>
              <a:gd name="T6" fmla="*/ 368 w 368"/>
              <a:gd name="T7" fmla="*/ 1389 h 13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68" h="1389">
                <a:moveTo>
                  <a:pt x="368" y="1389"/>
                </a:moveTo>
                <a:lnTo>
                  <a:pt x="368" y="0"/>
                </a:lnTo>
                <a:lnTo>
                  <a:pt x="0" y="57"/>
                </a:lnTo>
                <a:lnTo>
                  <a:pt x="368" y="1389"/>
                </a:lnTo>
                <a:close/>
              </a:path>
            </a:pathLst>
          </a:custGeom>
          <a:solidFill>
            <a:srgbClr val="3366FF"/>
          </a:solidFill>
          <a:ln w="38100" cap="flat" cmpd="sng">
            <a:solidFill>
              <a:srgbClr val="333333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2307" name="Freeform 19">
            <a:extLst>
              <a:ext uri="{FF2B5EF4-FFF2-40B4-BE49-F238E27FC236}">
                <a16:creationId xmlns:a16="http://schemas.microsoft.com/office/drawing/2014/main" id="{564E0671-A678-411F-936A-1955A9C96E6F}"/>
              </a:ext>
            </a:extLst>
          </p:cNvPr>
          <p:cNvSpPr>
            <a:spLocks/>
          </p:cNvSpPr>
          <p:nvPr/>
        </p:nvSpPr>
        <p:spPr bwMode="auto">
          <a:xfrm>
            <a:off x="2754313" y="2457450"/>
            <a:ext cx="2114550" cy="1079500"/>
          </a:xfrm>
          <a:custGeom>
            <a:avLst/>
            <a:gdLst>
              <a:gd name="T0" fmla="*/ 1332 w 1332"/>
              <a:gd name="T1" fmla="*/ 680 h 680"/>
              <a:gd name="T2" fmla="*/ 113 w 1332"/>
              <a:gd name="T3" fmla="*/ 0 h 680"/>
              <a:gd name="T4" fmla="*/ 0 w 1332"/>
              <a:gd name="T5" fmla="*/ 311 h 680"/>
              <a:gd name="T6" fmla="*/ 1332 w 1332"/>
              <a:gd name="T7" fmla="*/ 680 h 6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32" h="680">
                <a:moveTo>
                  <a:pt x="1332" y="680"/>
                </a:moveTo>
                <a:lnTo>
                  <a:pt x="113" y="0"/>
                </a:lnTo>
                <a:lnTo>
                  <a:pt x="0" y="311"/>
                </a:lnTo>
                <a:lnTo>
                  <a:pt x="1332" y="680"/>
                </a:lnTo>
                <a:close/>
              </a:path>
            </a:pathLst>
          </a:custGeom>
          <a:solidFill>
            <a:srgbClr val="3366FF"/>
          </a:solidFill>
          <a:ln w="38100" cap="flat" cmpd="sng">
            <a:solidFill>
              <a:srgbClr val="333333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2308" name="Freeform 20">
            <a:extLst>
              <a:ext uri="{FF2B5EF4-FFF2-40B4-BE49-F238E27FC236}">
                <a16:creationId xmlns:a16="http://schemas.microsoft.com/office/drawing/2014/main" id="{108376BE-5468-47F0-B574-29D2058BC3FB}"/>
              </a:ext>
            </a:extLst>
          </p:cNvPr>
          <p:cNvSpPr>
            <a:spLocks/>
          </p:cNvSpPr>
          <p:nvPr/>
        </p:nvSpPr>
        <p:spPr bwMode="auto">
          <a:xfrm>
            <a:off x="2663825" y="2951163"/>
            <a:ext cx="2205038" cy="585787"/>
          </a:xfrm>
          <a:custGeom>
            <a:avLst/>
            <a:gdLst>
              <a:gd name="T0" fmla="*/ 1389 w 1389"/>
              <a:gd name="T1" fmla="*/ 369 h 369"/>
              <a:gd name="T2" fmla="*/ 57 w 1389"/>
              <a:gd name="T3" fmla="*/ 0 h 369"/>
              <a:gd name="T4" fmla="*/ 0 w 1389"/>
              <a:gd name="T5" fmla="*/ 369 h 369"/>
              <a:gd name="T6" fmla="*/ 1389 w 1389"/>
              <a:gd name="T7" fmla="*/ 369 h 3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89" h="369">
                <a:moveTo>
                  <a:pt x="1389" y="369"/>
                </a:moveTo>
                <a:lnTo>
                  <a:pt x="57" y="0"/>
                </a:lnTo>
                <a:lnTo>
                  <a:pt x="0" y="369"/>
                </a:lnTo>
                <a:lnTo>
                  <a:pt x="1389" y="369"/>
                </a:lnTo>
                <a:close/>
              </a:path>
            </a:pathLst>
          </a:custGeom>
          <a:solidFill>
            <a:srgbClr val="3366FF"/>
          </a:solidFill>
          <a:ln w="38100" cap="flat" cmpd="sng">
            <a:solidFill>
              <a:srgbClr val="333333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2309" name="Freeform 21">
            <a:extLst>
              <a:ext uri="{FF2B5EF4-FFF2-40B4-BE49-F238E27FC236}">
                <a16:creationId xmlns:a16="http://schemas.microsoft.com/office/drawing/2014/main" id="{03C4437F-2CC6-4BC5-AEF9-B5580DD8A3F5}"/>
              </a:ext>
            </a:extLst>
          </p:cNvPr>
          <p:cNvSpPr>
            <a:spLocks/>
          </p:cNvSpPr>
          <p:nvPr/>
        </p:nvSpPr>
        <p:spPr bwMode="auto">
          <a:xfrm>
            <a:off x="2754313" y="3536950"/>
            <a:ext cx="2114550" cy="1125538"/>
          </a:xfrm>
          <a:custGeom>
            <a:avLst/>
            <a:gdLst>
              <a:gd name="T0" fmla="*/ 1332 w 1332"/>
              <a:gd name="T1" fmla="*/ 0 h 709"/>
              <a:gd name="T2" fmla="*/ 0 w 1332"/>
              <a:gd name="T3" fmla="*/ 368 h 709"/>
              <a:gd name="T4" fmla="*/ 142 w 1332"/>
              <a:gd name="T5" fmla="*/ 709 h 709"/>
              <a:gd name="T6" fmla="*/ 1332 w 1332"/>
              <a:gd name="T7" fmla="*/ 0 h 7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32" h="709">
                <a:moveTo>
                  <a:pt x="1332" y="0"/>
                </a:moveTo>
                <a:lnTo>
                  <a:pt x="0" y="368"/>
                </a:lnTo>
                <a:lnTo>
                  <a:pt x="142" y="709"/>
                </a:lnTo>
                <a:lnTo>
                  <a:pt x="1332" y="0"/>
                </a:lnTo>
                <a:close/>
              </a:path>
            </a:pathLst>
          </a:custGeom>
          <a:solidFill>
            <a:srgbClr val="FF9900"/>
          </a:solidFill>
          <a:ln w="38100" cap="flat" cmpd="sng">
            <a:solidFill>
              <a:srgbClr val="333333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2310" name="Freeform 22">
            <a:extLst>
              <a:ext uri="{FF2B5EF4-FFF2-40B4-BE49-F238E27FC236}">
                <a16:creationId xmlns:a16="http://schemas.microsoft.com/office/drawing/2014/main" id="{19E7389D-4D4B-4D29-8B5B-3D5495954B02}"/>
              </a:ext>
            </a:extLst>
          </p:cNvPr>
          <p:cNvSpPr>
            <a:spLocks/>
          </p:cNvSpPr>
          <p:nvPr/>
        </p:nvSpPr>
        <p:spPr bwMode="auto">
          <a:xfrm>
            <a:off x="2979738" y="3536950"/>
            <a:ext cx="1889125" cy="1574800"/>
          </a:xfrm>
          <a:custGeom>
            <a:avLst/>
            <a:gdLst>
              <a:gd name="T0" fmla="*/ 198 w 1190"/>
              <a:gd name="T1" fmla="*/ 992 h 992"/>
              <a:gd name="T2" fmla="*/ 0 w 1190"/>
              <a:gd name="T3" fmla="*/ 709 h 992"/>
              <a:gd name="T4" fmla="*/ 1190 w 1190"/>
              <a:gd name="T5" fmla="*/ 0 h 992"/>
              <a:gd name="T6" fmla="*/ 198 w 1190"/>
              <a:gd name="T7" fmla="*/ 992 h 9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90" h="992">
                <a:moveTo>
                  <a:pt x="198" y="992"/>
                </a:moveTo>
                <a:lnTo>
                  <a:pt x="0" y="709"/>
                </a:lnTo>
                <a:lnTo>
                  <a:pt x="1190" y="0"/>
                </a:lnTo>
                <a:lnTo>
                  <a:pt x="198" y="992"/>
                </a:lnTo>
                <a:close/>
              </a:path>
            </a:pathLst>
          </a:custGeom>
          <a:solidFill>
            <a:srgbClr val="339966"/>
          </a:solidFill>
          <a:ln w="38100" cap="flat" cmpd="sng">
            <a:solidFill>
              <a:srgbClr val="333333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2311" name="Freeform 23">
            <a:extLst>
              <a:ext uri="{FF2B5EF4-FFF2-40B4-BE49-F238E27FC236}">
                <a16:creationId xmlns:a16="http://schemas.microsoft.com/office/drawing/2014/main" id="{19E000BD-4F5E-4E5D-B739-CF11DCABDBA6}"/>
              </a:ext>
            </a:extLst>
          </p:cNvPr>
          <p:cNvSpPr>
            <a:spLocks/>
          </p:cNvSpPr>
          <p:nvPr/>
        </p:nvSpPr>
        <p:spPr bwMode="auto">
          <a:xfrm>
            <a:off x="4868863" y="1422400"/>
            <a:ext cx="1125537" cy="2114550"/>
          </a:xfrm>
          <a:custGeom>
            <a:avLst/>
            <a:gdLst>
              <a:gd name="T0" fmla="*/ 0 w 709"/>
              <a:gd name="T1" fmla="*/ 1332 h 1332"/>
              <a:gd name="T2" fmla="*/ 369 w 709"/>
              <a:gd name="T3" fmla="*/ 0 h 1332"/>
              <a:gd name="T4" fmla="*/ 709 w 709"/>
              <a:gd name="T5" fmla="*/ 113 h 1332"/>
              <a:gd name="T6" fmla="*/ 0 w 709"/>
              <a:gd name="T7" fmla="*/ 1332 h 13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09" h="1332">
                <a:moveTo>
                  <a:pt x="0" y="1332"/>
                </a:moveTo>
                <a:lnTo>
                  <a:pt x="369" y="0"/>
                </a:lnTo>
                <a:lnTo>
                  <a:pt x="709" y="113"/>
                </a:lnTo>
                <a:lnTo>
                  <a:pt x="0" y="1332"/>
                </a:lnTo>
                <a:close/>
              </a:path>
            </a:pathLst>
          </a:custGeom>
          <a:solidFill>
            <a:srgbClr val="3366FF"/>
          </a:solidFill>
          <a:ln w="38100" cap="flat" cmpd="sng">
            <a:solidFill>
              <a:srgbClr val="333333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2312" name="Freeform 24">
            <a:extLst>
              <a:ext uri="{FF2B5EF4-FFF2-40B4-BE49-F238E27FC236}">
                <a16:creationId xmlns:a16="http://schemas.microsoft.com/office/drawing/2014/main" id="{17321AAE-4216-4C0F-8309-A04306AF82DB}"/>
              </a:ext>
            </a:extLst>
          </p:cNvPr>
          <p:cNvSpPr>
            <a:spLocks/>
          </p:cNvSpPr>
          <p:nvPr/>
        </p:nvSpPr>
        <p:spPr bwMode="auto">
          <a:xfrm>
            <a:off x="3294063" y="1601788"/>
            <a:ext cx="1574800" cy="1935162"/>
          </a:xfrm>
          <a:custGeom>
            <a:avLst/>
            <a:gdLst>
              <a:gd name="T0" fmla="*/ 992 w 992"/>
              <a:gd name="T1" fmla="*/ 1219 h 1219"/>
              <a:gd name="T2" fmla="*/ 284 w 992"/>
              <a:gd name="T3" fmla="*/ 0 h 1219"/>
              <a:gd name="T4" fmla="*/ 0 w 992"/>
              <a:gd name="T5" fmla="*/ 227 h 1219"/>
              <a:gd name="T6" fmla="*/ 992 w 992"/>
              <a:gd name="T7" fmla="*/ 1219 h 12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92" h="1219">
                <a:moveTo>
                  <a:pt x="992" y="1219"/>
                </a:moveTo>
                <a:lnTo>
                  <a:pt x="284" y="0"/>
                </a:lnTo>
                <a:lnTo>
                  <a:pt x="0" y="227"/>
                </a:lnTo>
                <a:lnTo>
                  <a:pt x="992" y="1219"/>
                </a:lnTo>
                <a:close/>
              </a:path>
            </a:pathLst>
          </a:custGeom>
          <a:solidFill>
            <a:srgbClr val="3366FF"/>
          </a:solidFill>
          <a:ln w="38100" cap="flat" cmpd="sng">
            <a:solidFill>
              <a:srgbClr val="333333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2313" name="Freeform 25">
            <a:extLst>
              <a:ext uri="{FF2B5EF4-FFF2-40B4-BE49-F238E27FC236}">
                <a16:creationId xmlns:a16="http://schemas.microsoft.com/office/drawing/2014/main" id="{43363AF5-1D0B-4A0B-97C3-E2FD0556FC4D}"/>
              </a:ext>
            </a:extLst>
          </p:cNvPr>
          <p:cNvSpPr>
            <a:spLocks/>
          </p:cNvSpPr>
          <p:nvPr/>
        </p:nvSpPr>
        <p:spPr bwMode="auto">
          <a:xfrm>
            <a:off x="4868863" y="3536950"/>
            <a:ext cx="2160587" cy="1079500"/>
          </a:xfrm>
          <a:custGeom>
            <a:avLst/>
            <a:gdLst>
              <a:gd name="T0" fmla="*/ 1191 w 1361"/>
              <a:gd name="T1" fmla="*/ 680 h 680"/>
              <a:gd name="T2" fmla="*/ 1361 w 1361"/>
              <a:gd name="T3" fmla="*/ 368 h 680"/>
              <a:gd name="T4" fmla="*/ 0 w 1361"/>
              <a:gd name="T5" fmla="*/ 0 h 680"/>
              <a:gd name="T6" fmla="*/ 1191 w 1361"/>
              <a:gd name="T7" fmla="*/ 680 h 6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61" h="680">
                <a:moveTo>
                  <a:pt x="1191" y="680"/>
                </a:moveTo>
                <a:lnTo>
                  <a:pt x="1361" y="368"/>
                </a:lnTo>
                <a:lnTo>
                  <a:pt x="0" y="0"/>
                </a:lnTo>
                <a:lnTo>
                  <a:pt x="1191" y="680"/>
                </a:lnTo>
                <a:close/>
              </a:path>
            </a:pathLst>
          </a:custGeom>
          <a:solidFill>
            <a:srgbClr val="FF99CC"/>
          </a:solidFill>
          <a:ln w="38100" cap="flat" cmpd="sng">
            <a:solidFill>
              <a:srgbClr val="333333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2314" name="Freeform 26">
            <a:extLst>
              <a:ext uri="{FF2B5EF4-FFF2-40B4-BE49-F238E27FC236}">
                <a16:creationId xmlns:a16="http://schemas.microsoft.com/office/drawing/2014/main" id="{7B3FE99D-EB68-4485-B237-C7354F2D2D47}"/>
              </a:ext>
            </a:extLst>
          </p:cNvPr>
          <p:cNvSpPr>
            <a:spLocks/>
          </p:cNvSpPr>
          <p:nvPr/>
        </p:nvSpPr>
        <p:spPr bwMode="auto">
          <a:xfrm>
            <a:off x="4868863" y="2997200"/>
            <a:ext cx="2205037" cy="539750"/>
          </a:xfrm>
          <a:custGeom>
            <a:avLst/>
            <a:gdLst>
              <a:gd name="T0" fmla="*/ 1361 w 1389"/>
              <a:gd name="T1" fmla="*/ 0 h 340"/>
              <a:gd name="T2" fmla="*/ 1389 w 1389"/>
              <a:gd name="T3" fmla="*/ 340 h 340"/>
              <a:gd name="T4" fmla="*/ 0 w 1389"/>
              <a:gd name="T5" fmla="*/ 340 h 340"/>
              <a:gd name="T6" fmla="*/ 1361 w 1389"/>
              <a:gd name="T7" fmla="*/ 0 h 3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89" h="340">
                <a:moveTo>
                  <a:pt x="1361" y="0"/>
                </a:moveTo>
                <a:lnTo>
                  <a:pt x="1389" y="340"/>
                </a:lnTo>
                <a:lnTo>
                  <a:pt x="0" y="340"/>
                </a:lnTo>
                <a:lnTo>
                  <a:pt x="1361" y="0"/>
                </a:lnTo>
                <a:close/>
              </a:path>
            </a:pathLst>
          </a:custGeom>
          <a:solidFill>
            <a:srgbClr val="3366FF"/>
          </a:solidFill>
          <a:ln w="38100" cap="flat" cmpd="sng">
            <a:solidFill>
              <a:srgbClr val="333333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2315" name="Freeform 27">
            <a:extLst>
              <a:ext uri="{FF2B5EF4-FFF2-40B4-BE49-F238E27FC236}">
                <a16:creationId xmlns:a16="http://schemas.microsoft.com/office/drawing/2014/main" id="{A2C23672-CCF9-4206-9D0D-C35EF2740066}"/>
              </a:ext>
            </a:extLst>
          </p:cNvPr>
          <p:cNvSpPr>
            <a:spLocks/>
          </p:cNvSpPr>
          <p:nvPr/>
        </p:nvSpPr>
        <p:spPr bwMode="auto">
          <a:xfrm>
            <a:off x="4868863" y="3536950"/>
            <a:ext cx="1890712" cy="1574800"/>
          </a:xfrm>
          <a:custGeom>
            <a:avLst/>
            <a:gdLst>
              <a:gd name="T0" fmla="*/ 0 w 1191"/>
              <a:gd name="T1" fmla="*/ 0 h 992"/>
              <a:gd name="T2" fmla="*/ 1191 w 1191"/>
              <a:gd name="T3" fmla="*/ 680 h 992"/>
              <a:gd name="T4" fmla="*/ 992 w 1191"/>
              <a:gd name="T5" fmla="*/ 992 h 992"/>
              <a:gd name="T6" fmla="*/ 0 w 1191"/>
              <a:gd name="T7" fmla="*/ 0 h 9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91" h="992">
                <a:moveTo>
                  <a:pt x="0" y="0"/>
                </a:moveTo>
                <a:lnTo>
                  <a:pt x="1191" y="680"/>
                </a:lnTo>
                <a:lnTo>
                  <a:pt x="992" y="992"/>
                </a:lnTo>
                <a:lnTo>
                  <a:pt x="0" y="0"/>
                </a:lnTo>
                <a:close/>
              </a:path>
            </a:pathLst>
          </a:custGeom>
          <a:solidFill>
            <a:srgbClr val="FF9900"/>
          </a:solidFill>
          <a:ln w="38100" cap="flat" cmpd="sng">
            <a:solidFill>
              <a:srgbClr val="333333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grpSp>
        <p:nvGrpSpPr>
          <p:cNvPr id="12348" name="Group 60">
            <a:extLst>
              <a:ext uri="{FF2B5EF4-FFF2-40B4-BE49-F238E27FC236}">
                <a16:creationId xmlns:a16="http://schemas.microsoft.com/office/drawing/2014/main" id="{FF84A548-D62C-414A-8D45-5BBAA3579127}"/>
              </a:ext>
            </a:extLst>
          </p:cNvPr>
          <p:cNvGrpSpPr>
            <a:grpSpLocks/>
          </p:cNvGrpSpPr>
          <p:nvPr/>
        </p:nvGrpSpPr>
        <p:grpSpPr bwMode="auto">
          <a:xfrm>
            <a:off x="2179638" y="954088"/>
            <a:ext cx="5334000" cy="5249862"/>
            <a:chOff x="1373" y="601"/>
            <a:chExt cx="3360" cy="3307"/>
          </a:xfrm>
        </p:grpSpPr>
        <p:sp>
          <p:nvSpPr>
            <p:cNvPr id="12349" name="Text Box 61">
              <a:extLst>
                <a:ext uri="{FF2B5EF4-FFF2-40B4-BE49-F238E27FC236}">
                  <a16:creationId xmlns:a16="http://schemas.microsoft.com/office/drawing/2014/main" id="{EC2FD9AA-9BBA-479B-A563-BDC79C628E8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956" y="601"/>
              <a:ext cx="186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1400">
                  <a:solidFill>
                    <a:schemeClr val="bg2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</a:t>
              </a:r>
            </a:p>
          </p:txBody>
        </p:sp>
        <p:sp>
          <p:nvSpPr>
            <p:cNvPr id="12350" name="Text Box 62">
              <a:extLst>
                <a:ext uri="{FF2B5EF4-FFF2-40B4-BE49-F238E27FC236}">
                  <a16:creationId xmlns:a16="http://schemas.microsoft.com/office/drawing/2014/main" id="{7B2C6B7B-BA22-4C07-A110-94846BE47D3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387" y="668"/>
              <a:ext cx="186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1400">
                  <a:solidFill>
                    <a:schemeClr val="bg2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</a:p>
          </p:txBody>
        </p:sp>
        <p:sp>
          <p:nvSpPr>
            <p:cNvPr id="12351" name="Text Box 63">
              <a:extLst>
                <a:ext uri="{FF2B5EF4-FFF2-40B4-BE49-F238E27FC236}">
                  <a16:creationId xmlns:a16="http://schemas.microsoft.com/office/drawing/2014/main" id="{4C3CB8FE-3BE8-4F61-B227-11DB11FB202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719" y="714"/>
              <a:ext cx="223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n-US" altLang="ja-JP" sz="1400">
                  <a:solidFill>
                    <a:schemeClr val="bg2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2</a:t>
              </a:r>
            </a:p>
          </p:txBody>
        </p:sp>
        <p:sp>
          <p:nvSpPr>
            <p:cNvPr id="12352" name="Text Box 64">
              <a:extLst>
                <a:ext uri="{FF2B5EF4-FFF2-40B4-BE49-F238E27FC236}">
                  <a16:creationId xmlns:a16="http://schemas.microsoft.com/office/drawing/2014/main" id="{E57AD8D8-868E-4D10-B754-EA3DCE352AF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051" y="1032"/>
              <a:ext cx="186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1400">
                  <a:solidFill>
                    <a:schemeClr val="bg2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3</a:t>
              </a:r>
            </a:p>
          </p:txBody>
        </p:sp>
        <p:sp>
          <p:nvSpPr>
            <p:cNvPr id="12353" name="Text Box 65">
              <a:extLst>
                <a:ext uri="{FF2B5EF4-FFF2-40B4-BE49-F238E27FC236}">
                  <a16:creationId xmlns:a16="http://schemas.microsoft.com/office/drawing/2014/main" id="{A46B33AA-F73A-4C41-895E-8E984DFF2F2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283" y="1364"/>
              <a:ext cx="186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1400">
                  <a:solidFill>
                    <a:schemeClr val="bg2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4</a:t>
              </a:r>
            </a:p>
          </p:txBody>
        </p:sp>
        <p:sp>
          <p:nvSpPr>
            <p:cNvPr id="12354" name="Text Box 66">
              <a:extLst>
                <a:ext uri="{FF2B5EF4-FFF2-40B4-BE49-F238E27FC236}">
                  <a16:creationId xmlns:a16="http://schemas.microsoft.com/office/drawing/2014/main" id="{45D7ED51-06BC-4D99-A176-B8BEB2528BC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81" y="1762"/>
              <a:ext cx="186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1400">
                  <a:solidFill>
                    <a:schemeClr val="bg2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5</a:t>
              </a:r>
            </a:p>
          </p:txBody>
        </p:sp>
        <p:sp>
          <p:nvSpPr>
            <p:cNvPr id="12355" name="Text Box 67">
              <a:extLst>
                <a:ext uri="{FF2B5EF4-FFF2-40B4-BE49-F238E27FC236}">
                  <a16:creationId xmlns:a16="http://schemas.microsoft.com/office/drawing/2014/main" id="{08C299AE-63EC-4145-B571-ACF6D1D1383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547" y="2127"/>
              <a:ext cx="186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1400">
                  <a:solidFill>
                    <a:schemeClr val="bg2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6</a:t>
              </a:r>
            </a:p>
          </p:txBody>
        </p:sp>
        <p:sp>
          <p:nvSpPr>
            <p:cNvPr id="12356" name="Text Box 68">
              <a:extLst>
                <a:ext uri="{FF2B5EF4-FFF2-40B4-BE49-F238E27FC236}">
                  <a16:creationId xmlns:a16="http://schemas.microsoft.com/office/drawing/2014/main" id="{BCBBE7D6-8B69-46DF-928F-E414565EFAC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82" y="2557"/>
              <a:ext cx="186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1400">
                  <a:solidFill>
                    <a:schemeClr val="bg2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7</a:t>
              </a:r>
            </a:p>
          </p:txBody>
        </p:sp>
        <p:sp>
          <p:nvSpPr>
            <p:cNvPr id="12357" name="Text Box 69">
              <a:extLst>
                <a:ext uri="{FF2B5EF4-FFF2-40B4-BE49-F238E27FC236}">
                  <a16:creationId xmlns:a16="http://schemas.microsoft.com/office/drawing/2014/main" id="{25533321-234F-43AF-BEEF-E52F8294F4C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316" y="2921"/>
              <a:ext cx="186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1400">
                  <a:solidFill>
                    <a:schemeClr val="bg2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8</a:t>
              </a:r>
            </a:p>
          </p:txBody>
        </p:sp>
        <p:sp>
          <p:nvSpPr>
            <p:cNvPr id="12358" name="Text Box 70">
              <a:extLst>
                <a:ext uri="{FF2B5EF4-FFF2-40B4-BE49-F238E27FC236}">
                  <a16:creationId xmlns:a16="http://schemas.microsoft.com/office/drawing/2014/main" id="{802414C5-A8AA-41F2-929C-46683A20E7F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083" y="3252"/>
              <a:ext cx="186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1400">
                  <a:solidFill>
                    <a:schemeClr val="bg2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9</a:t>
              </a:r>
            </a:p>
          </p:txBody>
        </p:sp>
        <p:sp>
          <p:nvSpPr>
            <p:cNvPr id="12359" name="Text Box 71">
              <a:extLst>
                <a:ext uri="{FF2B5EF4-FFF2-40B4-BE49-F238E27FC236}">
                  <a16:creationId xmlns:a16="http://schemas.microsoft.com/office/drawing/2014/main" id="{C6FEB14A-F689-4281-9C7C-64923D2D570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728" y="3518"/>
              <a:ext cx="256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1400">
                  <a:solidFill>
                    <a:schemeClr val="bg2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10</a:t>
              </a:r>
            </a:p>
          </p:txBody>
        </p:sp>
        <p:sp>
          <p:nvSpPr>
            <p:cNvPr id="12360" name="Text Box 72">
              <a:extLst>
                <a:ext uri="{FF2B5EF4-FFF2-40B4-BE49-F238E27FC236}">
                  <a16:creationId xmlns:a16="http://schemas.microsoft.com/office/drawing/2014/main" id="{F5EDE372-1F9B-45FE-8060-38321110A7F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363" y="3651"/>
              <a:ext cx="256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1400">
                  <a:solidFill>
                    <a:schemeClr val="bg2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11</a:t>
              </a:r>
            </a:p>
          </p:txBody>
        </p:sp>
        <p:sp>
          <p:nvSpPr>
            <p:cNvPr id="12361" name="Text Box 73">
              <a:extLst>
                <a:ext uri="{FF2B5EF4-FFF2-40B4-BE49-F238E27FC236}">
                  <a16:creationId xmlns:a16="http://schemas.microsoft.com/office/drawing/2014/main" id="{1B77068A-A693-45A2-BC4C-394C88D2104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933" y="3716"/>
              <a:ext cx="256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1400">
                  <a:solidFill>
                    <a:schemeClr val="bg2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12</a:t>
              </a:r>
            </a:p>
          </p:txBody>
        </p:sp>
        <p:sp>
          <p:nvSpPr>
            <p:cNvPr id="12362" name="Text Box 74">
              <a:extLst>
                <a:ext uri="{FF2B5EF4-FFF2-40B4-BE49-F238E27FC236}">
                  <a16:creationId xmlns:a16="http://schemas.microsoft.com/office/drawing/2014/main" id="{7AD8AC19-D289-4D73-AED7-4CDC938B986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500" y="3651"/>
              <a:ext cx="256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1400">
                  <a:solidFill>
                    <a:schemeClr val="bg2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13</a:t>
              </a:r>
            </a:p>
          </p:txBody>
        </p:sp>
        <p:sp>
          <p:nvSpPr>
            <p:cNvPr id="12363" name="Text Box 75">
              <a:extLst>
                <a:ext uri="{FF2B5EF4-FFF2-40B4-BE49-F238E27FC236}">
                  <a16:creationId xmlns:a16="http://schemas.microsoft.com/office/drawing/2014/main" id="{0AB87183-340E-4477-8A56-87A4380F631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101" y="3521"/>
              <a:ext cx="256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1400">
                  <a:solidFill>
                    <a:schemeClr val="bg2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14</a:t>
              </a:r>
            </a:p>
          </p:txBody>
        </p:sp>
        <p:sp>
          <p:nvSpPr>
            <p:cNvPr id="12364" name="Text Box 76">
              <a:extLst>
                <a:ext uri="{FF2B5EF4-FFF2-40B4-BE49-F238E27FC236}">
                  <a16:creationId xmlns:a16="http://schemas.microsoft.com/office/drawing/2014/main" id="{F5E22229-1200-4F32-808B-12446B3BA1C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804" y="3252"/>
              <a:ext cx="256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1400">
                  <a:solidFill>
                    <a:schemeClr val="bg2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15</a:t>
              </a:r>
            </a:p>
          </p:txBody>
        </p:sp>
        <p:sp>
          <p:nvSpPr>
            <p:cNvPr id="12365" name="Text Box 77">
              <a:extLst>
                <a:ext uri="{FF2B5EF4-FFF2-40B4-BE49-F238E27FC236}">
                  <a16:creationId xmlns:a16="http://schemas.microsoft.com/office/drawing/2014/main" id="{B02C4D86-5328-497C-AB01-193B9FEF416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72" y="2921"/>
              <a:ext cx="256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1400">
                  <a:solidFill>
                    <a:schemeClr val="bg2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16</a:t>
              </a:r>
            </a:p>
          </p:txBody>
        </p:sp>
        <p:sp>
          <p:nvSpPr>
            <p:cNvPr id="12366" name="Text Box 78">
              <a:extLst>
                <a:ext uri="{FF2B5EF4-FFF2-40B4-BE49-F238E27FC236}">
                  <a16:creationId xmlns:a16="http://schemas.microsoft.com/office/drawing/2014/main" id="{5D87DA0D-D838-471F-B6D6-C56FF6BE46E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440" y="2557"/>
              <a:ext cx="256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1400">
                  <a:solidFill>
                    <a:schemeClr val="bg2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17</a:t>
              </a:r>
            </a:p>
          </p:txBody>
        </p:sp>
        <p:sp>
          <p:nvSpPr>
            <p:cNvPr id="12367" name="Text Box 79">
              <a:extLst>
                <a:ext uri="{FF2B5EF4-FFF2-40B4-BE49-F238E27FC236}">
                  <a16:creationId xmlns:a16="http://schemas.microsoft.com/office/drawing/2014/main" id="{4AB5F4DB-49C3-471D-B073-F5419EE53C3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373" y="2159"/>
              <a:ext cx="256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1400">
                  <a:solidFill>
                    <a:schemeClr val="bg2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18</a:t>
              </a:r>
            </a:p>
          </p:txBody>
        </p:sp>
        <p:sp>
          <p:nvSpPr>
            <p:cNvPr id="12368" name="Text Box 80">
              <a:extLst>
                <a:ext uri="{FF2B5EF4-FFF2-40B4-BE49-F238E27FC236}">
                  <a16:creationId xmlns:a16="http://schemas.microsoft.com/office/drawing/2014/main" id="{BAD6545B-CB64-432B-B333-D220D74AF24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440" y="1728"/>
              <a:ext cx="256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1400">
                  <a:solidFill>
                    <a:schemeClr val="bg2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19</a:t>
              </a:r>
            </a:p>
          </p:txBody>
        </p:sp>
        <p:sp>
          <p:nvSpPr>
            <p:cNvPr id="12369" name="Text Box 81">
              <a:extLst>
                <a:ext uri="{FF2B5EF4-FFF2-40B4-BE49-F238E27FC236}">
                  <a16:creationId xmlns:a16="http://schemas.microsoft.com/office/drawing/2014/main" id="{3CAF9CCA-B9F3-4343-8DD8-B76B1D4ED46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72" y="1397"/>
              <a:ext cx="256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1400">
                  <a:solidFill>
                    <a:schemeClr val="bg2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20</a:t>
              </a:r>
            </a:p>
          </p:txBody>
        </p:sp>
        <p:sp>
          <p:nvSpPr>
            <p:cNvPr id="12370" name="Text Box 82">
              <a:extLst>
                <a:ext uri="{FF2B5EF4-FFF2-40B4-BE49-F238E27FC236}">
                  <a16:creationId xmlns:a16="http://schemas.microsoft.com/office/drawing/2014/main" id="{E27810A2-A204-4CAA-B8E7-A182453C582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837" y="1065"/>
              <a:ext cx="256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1400">
                  <a:solidFill>
                    <a:schemeClr val="bg2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21</a:t>
              </a:r>
            </a:p>
          </p:txBody>
        </p:sp>
        <p:sp>
          <p:nvSpPr>
            <p:cNvPr id="12371" name="Text Box 83">
              <a:extLst>
                <a:ext uri="{FF2B5EF4-FFF2-40B4-BE49-F238E27FC236}">
                  <a16:creationId xmlns:a16="http://schemas.microsoft.com/office/drawing/2014/main" id="{9983A0DD-EF9D-40C7-A8BB-A90D3BF7E0B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136" y="801"/>
              <a:ext cx="256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1400">
                  <a:solidFill>
                    <a:schemeClr val="bg2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22</a:t>
              </a:r>
            </a:p>
          </p:txBody>
        </p:sp>
        <p:sp>
          <p:nvSpPr>
            <p:cNvPr id="12372" name="Text Box 84">
              <a:extLst>
                <a:ext uri="{FF2B5EF4-FFF2-40B4-BE49-F238E27FC236}">
                  <a16:creationId xmlns:a16="http://schemas.microsoft.com/office/drawing/2014/main" id="{60FDBC49-52D8-4870-93E4-0341347286A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534" y="668"/>
              <a:ext cx="256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1400">
                  <a:solidFill>
                    <a:schemeClr val="bg2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23</a:t>
              </a:r>
            </a:p>
          </p:txBody>
        </p:sp>
      </p:grpSp>
      <p:sp>
        <p:nvSpPr>
          <p:cNvPr id="12373" name="Freeform 85">
            <a:extLst>
              <a:ext uri="{FF2B5EF4-FFF2-40B4-BE49-F238E27FC236}">
                <a16:creationId xmlns:a16="http://schemas.microsoft.com/office/drawing/2014/main" id="{340476CD-8F05-4F88-8192-69F952A10881}"/>
              </a:ext>
            </a:extLst>
          </p:cNvPr>
          <p:cNvSpPr>
            <a:spLocks/>
          </p:cNvSpPr>
          <p:nvPr/>
        </p:nvSpPr>
        <p:spPr bwMode="auto">
          <a:xfrm>
            <a:off x="4143375" y="2889250"/>
            <a:ext cx="1439863" cy="1439863"/>
          </a:xfrm>
          <a:custGeom>
            <a:avLst/>
            <a:gdLst>
              <a:gd name="T0" fmla="*/ 340 w 907"/>
              <a:gd name="T1" fmla="*/ 0 h 1021"/>
              <a:gd name="T2" fmla="*/ 113 w 907"/>
              <a:gd name="T3" fmla="*/ 170 h 1021"/>
              <a:gd name="T4" fmla="*/ 0 w 907"/>
              <a:gd name="T5" fmla="*/ 454 h 1021"/>
              <a:gd name="T6" fmla="*/ 56 w 907"/>
              <a:gd name="T7" fmla="*/ 851 h 1021"/>
              <a:gd name="T8" fmla="*/ 283 w 907"/>
              <a:gd name="T9" fmla="*/ 964 h 1021"/>
              <a:gd name="T10" fmla="*/ 567 w 907"/>
              <a:gd name="T11" fmla="*/ 1021 h 1021"/>
              <a:gd name="T12" fmla="*/ 680 w 907"/>
              <a:gd name="T13" fmla="*/ 964 h 1021"/>
              <a:gd name="T14" fmla="*/ 907 w 907"/>
              <a:gd name="T15" fmla="*/ 851 h 1021"/>
              <a:gd name="T16" fmla="*/ 907 w 907"/>
              <a:gd name="T17" fmla="*/ 624 h 1021"/>
              <a:gd name="T18" fmla="*/ 907 w 907"/>
              <a:gd name="T19" fmla="*/ 511 h 1021"/>
              <a:gd name="T20" fmla="*/ 907 w 907"/>
              <a:gd name="T21" fmla="*/ 397 h 1021"/>
              <a:gd name="T22" fmla="*/ 850 w 907"/>
              <a:gd name="T23" fmla="*/ 227 h 1021"/>
              <a:gd name="T24" fmla="*/ 737 w 907"/>
              <a:gd name="T25" fmla="*/ 57 h 1021"/>
              <a:gd name="T26" fmla="*/ 567 w 907"/>
              <a:gd name="T27" fmla="*/ 0 h 1021"/>
              <a:gd name="T28" fmla="*/ 453 w 907"/>
              <a:gd name="T29" fmla="*/ 0 h 1021"/>
              <a:gd name="T30" fmla="*/ 340 w 907"/>
              <a:gd name="T31" fmla="*/ 0 h 10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907" h="1021">
                <a:moveTo>
                  <a:pt x="340" y="0"/>
                </a:moveTo>
                <a:lnTo>
                  <a:pt x="113" y="170"/>
                </a:lnTo>
                <a:lnTo>
                  <a:pt x="0" y="454"/>
                </a:lnTo>
                <a:lnTo>
                  <a:pt x="56" y="851"/>
                </a:lnTo>
                <a:lnTo>
                  <a:pt x="283" y="964"/>
                </a:lnTo>
                <a:lnTo>
                  <a:pt x="567" y="1021"/>
                </a:lnTo>
                <a:lnTo>
                  <a:pt x="680" y="964"/>
                </a:lnTo>
                <a:lnTo>
                  <a:pt x="907" y="851"/>
                </a:lnTo>
                <a:lnTo>
                  <a:pt x="907" y="624"/>
                </a:lnTo>
                <a:lnTo>
                  <a:pt x="907" y="511"/>
                </a:lnTo>
                <a:lnTo>
                  <a:pt x="907" y="397"/>
                </a:lnTo>
                <a:lnTo>
                  <a:pt x="850" y="227"/>
                </a:lnTo>
                <a:lnTo>
                  <a:pt x="737" y="57"/>
                </a:lnTo>
                <a:lnTo>
                  <a:pt x="567" y="0"/>
                </a:lnTo>
                <a:lnTo>
                  <a:pt x="453" y="0"/>
                </a:lnTo>
                <a:lnTo>
                  <a:pt x="340" y="0"/>
                </a:lnTo>
                <a:close/>
              </a:path>
            </a:pathLst>
          </a:custGeom>
          <a:solidFill>
            <a:srgbClr val="333333"/>
          </a:solidFill>
          <a:ln w="38100" cap="flat" cmpd="sng">
            <a:solidFill>
              <a:srgbClr val="333333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2374" name="Text Box 86">
            <a:extLst>
              <a:ext uri="{FF2B5EF4-FFF2-40B4-BE49-F238E27FC236}">
                <a16:creationId xmlns:a16="http://schemas.microsoft.com/office/drawing/2014/main" id="{26CA9900-5C87-43DD-AF30-CA9E7A560B8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33875" y="3338513"/>
            <a:ext cx="1069975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ja-JP" sz="16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24</a:t>
            </a:r>
            <a:r>
              <a:rPr lang="ja-JP" altLang="en-US" sz="16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時間の</a:t>
            </a:r>
          </a:p>
          <a:p>
            <a:pPr algn="ctr"/>
            <a:r>
              <a:rPr lang="ja-JP" altLang="en-US" sz="16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予定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12700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12700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116</TotalTime>
  <Words>205</Words>
  <Application>Microsoft Office PowerPoint</Application>
  <PresentationFormat>A4 210 x 297 mm</PresentationFormat>
  <Paragraphs>200</Paragraphs>
  <Slides>8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13" baseType="lpstr">
      <vt:lpstr>Arial</vt:lpstr>
      <vt:lpstr>ＭＳ Ｐゴシック</vt:lpstr>
      <vt:lpstr>ＭＳ Ｐ明朝</vt:lpstr>
      <vt:lpstr>メイリオ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pptxb56_円形タイムテーブルのテンプレート</dc:title>
  <dc:subject>pptxb56_円形タイムテーブルのテンプレート</dc:subject>
  <dc:creator>でじけろお</dc:creator>
  <cp:revision>2</cp:revision>
  <dcterms:created xsi:type="dcterms:W3CDTF">2011-10-11T07:14:06Z</dcterms:created>
  <dcterms:modified xsi:type="dcterms:W3CDTF">2019-10-03T14:59:55Z</dcterms:modified>
  <cp:version>2</cp:version>
</cp:coreProperties>
</file>